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 id="2147483760" r:id="rId5"/>
  </p:sldMasterIdLst>
  <p:notesMasterIdLst>
    <p:notesMasterId r:id="rId31"/>
  </p:notesMasterIdLst>
  <p:sldIdLst>
    <p:sldId id="256" r:id="rId6"/>
    <p:sldId id="264" r:id="rId7"/>
    <p:sldId id="257" r:id="rId8"/>
    <p:sldId id="267" r:id="rId9"/>
    <p:sldId id="2027" r:id="rId10"/>
    <p:sldId id="1833" r:id="rId11"/>
    <p:sldId id="2213" r:id="rId12"/>
    <p:sldId id="1670" r:id="rId13"/>
    <p:sldId id="2215" r:id="rId14"/>
    <p:sldId id="2214" r:id="rId15"/>
    <p:sldId id="1823" r:id="rId16"/>
    <p:sldId id="2216" r:id="rId17"/>
    <p:sldId id="1837" r:id="rId18"/>
    <p:sldId id="2217" r:id="rId19"/>
    <p:sldId id="2218" r:id="rId20"/>
    <p:sldId id="2219" r:id="rId21"/>
    <p:sldId id="2220" r:id="rId22"/>
    <p:sldId id="2222" r:id="rId23"/>
    <p:sldId id="2221" r:id="rId24"/>
    <p:sldId id="263" r:id="rId25"/>
    <p:sldId id="260" r:id="rId26"/>
    <p:sldId id="261" r:id="rId27"/>
    <p:sldId id="262" r:id="rId28"/>
    <p:sldId id="266" r:id="rId29"/>
    <p:sldId id="26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B4A14-7F6D-4728-80C5-61C7FF281B6F}">
          <p14:sldIdLst>
            <p14:sldId id="256"/>
            <p14:sldId id="264"/>
            <p14:sldId id="257"/>
            <p14:sldId id="267"/>
            <p14:sldId id="2027"/>
            <p14:sldId id="1833"/>
            <p14:sldId id="2213"/>
            <p14:sldId id="1670"/>
            <p14:sldId id="2215"/>
            <p14:sldId id="2214"/>
            <p14:sldId id="1823"/>
            <p14:sldId id="2216"/>
            <p14:sldId id="1837"/>
            <p14:sldId id="2217"/>
            <p14:sldId id="2218"/>
            <p14:sldId id="2219"/>
            <p14:sldId id="2220"/>
            <p14:sldId id="2222"/>
            <p14:sldId id="2221"/>
            <p14:sldId id="263"/>
            <p14:sldId id="260"/>
            <p14:sldId id="261"/>
            <p14:sldId id="262"/>
            <p14:sldId id="266"/>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2068C"/>
    <a:srgbClr val="7FCC27"/>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7193" autoAdjust="0"/>
  </p:normalViewPr>
  <p:slideViewPr>
    <p:cSldViewPr snapToGrid="0">
      <p:cViewPr varScale="1">
        <p:scale>
          <a:sx n="66" d="100"/>
          <a:sy n="66" d="100"/>
        </p:scale>
        <p:origin x="12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o Minerva" userId="4af1190e2b3b463e" providerId="LiveId" clId="{4CC7557D-ED1E-4E38-934E-0A0F5826817D}"/>
    <pc:docChg chg="undo custSel addSld delSld modSld sldOrd modMainMaster modSection">
      <pc:chgData name="Marco Minerva" userId="4af1190e2b3b463e" providerId="LiveId" clId="{4CC7557D-ED1E-4E38-934E-0A0F5826817D}" dt="2018-10-18T22:13:28.010" v="1060" actId="20577"/>
      <pc:docMkLst>
        <pc:docMk/>
      </pc:docMkLst>
      <pc:sldChg chg="modAnim">
        <pc:chgData name="Marco Minerva" userId="4af1190e2b3b463e" providerId="LiveId" clId="{4CC7557D-ED1E-4E38-934E-0A0F5826817D}" dt="2018-10-13T11:46:13.856" v="690"/>
        <pc:sldMkLst>
          <pc:docMk/>
          <pc:sldMk cId="866261365" sldId="256"/>
        </pc:sldMkLst>
      </pc:sldChg>
      <pc:sldChg chg="addSp modSp">
        <pc:chgData name="Marco Minerva" userId="4af1190e2b3b463e" providerId="LiveId" clId="{4CC7557D-ED1E-4E38-934E-0A0F5826817D}" dt="2018-10-13T10:22:57.970" v="74" actId="1076"/>
        <pc:sldMkLst>
          <pc:docMk/>
          <pc:sldMk cId="477504486" sldId="257"/>
        </pc:sldMkLst>
        <pc:spChg chg="mod">
          <ac:chgData name="Marco Minerva" userId="4af1190e2b3b463e" providerId="LiveId" clId="{4CC7557D-ED1E-4E38-934E-0A0F5826817D}" dt="2018-10-13T10:21:23.227" v="13" actId="20577"/>
          <ac:spMkLst>
            <pc:docMk/>
            <pc:sldMk cId="477504486" sldId="257"/>
            <ac:spMk id="2" creationId="{839C7298-752B-48BD-843F-683A22D59A7E}"/>
          </ac:spMkLst>
        </pc:spChg>
        <pc:spChg chg="mod">
          <ac:chgData name="Marco Minerva" userId="4af1190e2b3b463e" providerId="LiveId" clId="{4CC7557D-ED1E-4E38-934E-0A0F5826817D}" dt="2018-10-13T10:21:35.147" v="62" actId="20577"/>
          <ac:spMkLst>
            <pc:docMk/>
            <pc:sldMk cId="477504486" sldId="257"/>
            <ac:spMk id="3" creationId="{2BA8E374-5793-40F2-A7B7-2D8AB053A278}"/>
          </ac:spMkLst>
        </pc:spChg>
        <pc:picChg chg="add mod">
          <ac:chgData name="Marco Minerva" userId="4af1190e2b3b463e" providerId="LiveId" clId="{4CC7557D-ED1E-4E38-934E-0A0F5826817D}" dt="2018-10-13T10:22:57.970" v="74" actId="1076"/>
          <ac:picMkLst>
            <pc:docMk/>
            <pc:sldMk cId="477504486" sldId="257"/>
            <ac:picMk id="4" creationId="{D1ADB457-E6EE-4688-8082-94C344DA951A}"/>
          </ac:picMkLst>
        </pc:picChg>
      </pc:sldChg>
      <pc:sldChg chg="modTransition">
        <pc:chgData name="Marco Minerva" userId="4af1190e2b3b463e" providerId="LiveId" clId="{4CC7557D-ED1E-4E38-934E-0A0F5826817D}" dt="2018-10-13T11:45:14.886" v="654"/>
        <pc:sldMkLst>
          <pc:docMk/>
          <pc:sldMk cId="3869674650" sldId="260"/>
        </pc:sldMkLst>
      </pc:sldChg>
      <pc:sldChg chg="modSp modTransition">
        <pc:chgData name="Marco Minerva" userId="4af1190e2b3b463e" providerId="LiveId" clId="{4CC7557D-ED1E-4E38-934E-0A0F5826817D}" dt="2018-10-13T11:45:14.886" v="654"/>
        <pc:sldMkLst>
          <pc:docMk/>
          <pc:sldMk cId="2859071109" sldId="261"/>
        </pc:sldMkLst>
        <pc:spChg chg="mod">
          <ac:chgData name="Marco Minerva" userId="4af1190e2b3b463e" providerId="LiveId" clId="{4CC7557D-ED1E-4E38-934E-0A0F5826817D}" dt="2018-10-13T11:26:47.270" v="167" actId="20577"/>
          <ac:spMkLst>
            <pc:docMk/>
            <pc:sldMk cId="2859071109" sldId="261"/>
            <ac:spMk id="2" creationId="{89E36756-4ECC-4563-9847-79578B809B5C}"/>
          </ac:spMkLst>
        </pc:spChg>
      </pc:sldChg>
      <pc:sldChg chg="addSp delSp modTransition">
        <pc:chgData name="Marco Minerva" userId="4af1190e2b3b463e" providerId="LiveId" clId="{4CC7557D-ED1E-4E38-934E-0A0F5826817D}" dt="2018-10-13T11:45:14.886" v="654"/>
        <pc:sldMkLst>
          <pc:docMk/>
          <pc:sldMk cId="1725036062" sldId="262"/>
        </pc:sldMkLst>
        <pc:picChg chg="add del">
          <ac:chgData name="Marco Minerva" userId="4af1190e2b3b463e" providerId="LiveId" clId="{4CC7557D-ED1E-4E38-934E-0A0F5826817D}" dt="2018-10-13T10:22:51.984" v="72"/>
          <ac:picMkLst>
            <pc:docMk/>
            <pc:sldMk cId="1725036062" sldId="262"/>
            <ac:picMk id="3" creationId="{120FA0C8-8DFB-47E1-8FF8-DFE929C83C30}"/>
          </ac:picMkLst>
        </pc:picChg>
      </pc:sldChg>
      <pc:sldChg chg="add del modTransition">
        <pc:chgData name="Marco Minerva" userId="4af1190e2b3b463e" providerId="LiveId" clId="{4CC7557D-ED1E-4E38-934E-0A0F5826817D}" dt="2018-10-13T11:45:14.886" v="654"/>
        <pc:sldMkLst>
          <pc:docMk/>
          <pc:sldMk cId="1507861551" sldId="263"/>
        </pc:sldMkLst>
      </pc:sldChg>
      <pc:sldChg chg="modSp">
        <pc:chgData name="Marco Minerva" userId="4af1190e2b3b463e" providerId="LiveId" clId="{4CC7557D-ED1E-4E38-934E-0A0F5826817D}" dt="2018-10-13T11:45:25.942" v="688" actId="20577"/>
        <pc:sldMkLst>
          <pc:docMk/>
          <pc:sldMk cId="2404834603" sldId="264"/>
        </pc:sldMkLst>
        <pc:spChg chg="mod">
          <ac:chgData name="Marco Minerva" userId="4af1190e2b3b463e" providerId="LiveId" clId="{4CC7557D-ED1E-4E38-934E-0A0F5826817D}" dt="2018-10-13T11:45:25.942" v="688" actId="20577"/>
          <ac:spMkLst>
            <pc:docMk/>
            <pc:sldMk cId="2404834603" sldId="264"/>
            <ac:spMk id="4" creationId="{F41FB483-E5F9-4C42-9ACE-AF307C3554F2}"/>
          </ac:spMkLst>
        </pc:spChg>
      </pc:sldChg>
      <pc:sldChg chg="addSp delSp modSp add">
        <pc:chgData name="Marco Minerva" userId="4af1190e2b3b463e" providerId="LiveId" clId="{4CC7557D-ED1E-4E38-934E-0A0F5826817D}" dt="2018-10-13T10:25:47.866" v="92" actId="1076"/>
        <pc:sldMkLst>
          <pc:docMk/>
          <pc:sldMk cId="2283491175" sldId="265"/>
        </pc:sldMkLst>
        <pc:spChg chg="del">
          <ac:chgData name="Marco Minerva" userId="4af1190e2b3b463e" providerId="LiveId" clId="{4CC7557D-ED1E-4E38-934E-0A0F5826817D}" dt="2018-10-13T10:23:08.379" v="77" actId="478"/>
          <ac:spMkLst>
            <pc:docMk/>
            <pc:sldMk cId="2283491175" sldId="265"/>
            <ac:spMk id="2" creationId="{9854F6B1-9A29-47D2-8AA6-EA9FFD02BA9D}"/>
          </ac:spMkLst>
        </pc:spChg>
        <pc:spChg chg="del">
          <ac:chgData name="Marco Minerva" userId="4af1190e2b3b463e" providerId="LiveId" clId="{4CC7557D-ED1E-4E38-934E-0A0F5826817D}" dt="2018-10-13T10:23:06.737" v="76" actId="478"/>
          <ac:spMkLst>
            <pc:docMk/>
            <pc:sldMk cId="2283491175" sldId="265"/>
            <ac:spMk id="3" creationId="{4D6FEFBB-5DFC-4490-BA6A-1BC45DEA5EC8}"/>
          </ac:spMkLst>
        </pc:spChg>
        <pc:spChg chg="add">
          <ac:chgData name="Marco Minerva" userId="4af1190e2b3b463e" providerId="LiveId" clId="{4CC7557D-ED1E-4E38-934E-0A0F5826817D}" dt="2018-10-13T10:24:25.593" v="78"/>
          <ac:spMkLst>
            <pc:docMk/>
            <pc:sldMk cId="2283491175" sldId="265"/>
            <ac:spMk id="4" creationId="{A17B6AD4-E96F-4AE5-B2CF-D7216C4B5458}"/>
          </ac:spMkLst>
        </pc:spChg>
        <pc:spChg chg="add mod">
          <ac:chgData name="Marco Minerva" userId="4af1190e2b3b463e" providerId="LiveId" clId="{4CC7557D-ED1E-4E38-934E-0A0F5826817D}" dt="2018-10-13T10:25:30.034" v="89" actId="1076"/>
          <ac:spMkLst>
            <pc:docMk/>
            <pc:sldMk cId="2283491175" sldId="265"/>
            <ac:spMk id="5" creationId="{DB040557-6E4C-43C4-8931-39763A091786}"/>
          </ac:spMkLst>
        </pc:spChg>
        <pc:spChg chg="add mod">
          <ac:chgData name="Marco Minerva" userId="4af1190e2b3b463e" providerId="LiveId" clId="{4CC7557D-ED1E-4E38-934E-0A0F5826817D}" dt="2018-10-13T10:25:30.034" v="89" actId="1076"/>
          <ac:spMkLst>
            <pc:docMk/>
            <pc:sldMk cId="2283491175" sldId="265"/>
            <ac:spMk id="6" creationId="{EC540D80-250D-4239-BA76-7D1A79EAC2BB}"/>
          </ac:spMkLst>
        </pc:spChg>
        <pc:spChg chg="add">
          <ac:chgData name="Marco Minerva" userId="4af1190e2b3b463e" providerId="LiveId" clId="{4CC7557D-ED1E-4E38-934E-0A0F5826817D}" dt="2018-10-13T10:24:25.593" v="78"/>
          <ac:spMkLst>
            <pc:docMk/>
            <pc:sldMk cId="2283491175" sldId="265"/>
            <ac:spMk id="7" creationId="{C4557D45-BC25-4B26-8C08-65D14299C702}"/>
          </ac:spMkLst>
        </pc:spChg>
        <pc:spChg chg="add">
          <ac:chgData name="Marco Minerva" userId="4af1190e2b3b463e" providerId="LiveId" clId="{4CC7557D-ED1E-4E38-934E-0A0F5826817D}" dt="2018-10-13T10:24:25.593" v="78"/>
          <ac:spMkLst>
            <pc:docMk/>
            <pc:sldMk cId="2283491175" sldId="265"/>
            <ac:spMk id="8" creationId="{3CDC0009-B605-464F-94DA-7BE26FAEC6FE}"/>
          </ac:spMkLst>
        </pc:spChg>
        <pc:spChg chg="add">
          <ac:chgData name="Marco Minerva" userId="4af1190e2b3b463e" providerId="LiveId" clId="{4CC7557D-ED1E-4E38-934E-0A0F5826817D}" dt="2018-10-13T10:24:25.593" v="78"/>
          <ac:spMkLst>
            <pc:docMk/>
            <pc:sldMk cId="2283491175" sldId="265"/>
            <ac:spMk id="9" creationId="{A76EA733-BBC2-4685-BE44-85B5449ED503}"/>
          </ac:spMkLst>
        </pc:spChg>
        <pc:spChg chg="add">
          <ac:chgData name="Marco Minerva" userId="4af1190e2b3b463e" providerId="LiveId" clId="{4CC7557D-ED1E-4E38-934E-0A0F5826817D}" dt="2018-10-13T10:24:25.593" v="78"/>
          <ac:spMkLst>
            <pc:docMk/>
            <pc:sldMk cId="2283491175" sldId="265"/>
            <ac:spMk id="10" creationId="{47F274B6-873C-41E5-93ED-65AFF592C246}"/>
          </ac:spMkLst>
        </pc:spChg>
        <pc:spChg chg="add">
          <ac:chgData name="Marco Minerva" userId="4af1190e2b3b463e" providerId="LiveId" clId="{4CC7557D-ED1E-4E38-934E-0A0F5826817D}" dt="2018-10-13T10:24:25.593" v="78"/>
          <ac:spMkLst>
            <pc:docMk/>
            <pc:sldMk cId="2283491175" sldId="265"/>
            <ac:spMk id="11" creationId="{064A1646-38FD-4962-859B-B4F0F6E56B98}"/>
          </ac:spMkLst>
        </pc:spChg>
        <pc:spChg chg="add">
          <ac:chgData name="Marco Minerva" userId="4af1190e2b3b463e" providerId="LiveId" clId="{4CC7557D-ED1E-4E38-934E-0A0F5826817D}" dt="2018-10-13T10:24:25.593" v="78"/>
          <ac:spMkLst>
            <pc:docMk/>
            <pc:sldMk cId="2283491175" sldId="265"/>
            <ac:spMk id="12" creationId="{22AA0ED2-6EF8-4183-852B-8B45F36B2BAC}"/>
          </ac:spMkLst>
        </pc:spChg>
        <pc:spChg chg="add">
          <ac:chgData name="Marco Minerva" userId="4af1190e2b3b463e" providerId="LiveId" clId="{4CC7557D-ED1E-4E38-934E-0A0F5826817D}" dt="2018-10-13T10:24:25.593" v="78"/>
          <ac:spMkLst>
            <pc:docMk/>
            <pc:sldMk cId="2283491175" sldId="265"/>
            <ac:spMk id="13" creationId="{17D03D6C-5BA4-4C71-BB55-470C5AF0FA46}"/>
          </ac:spMkLst>
        </pc:spChg>
        <pc:spChg chg="add del">
          <ac:chgData name="Marco Minerva" userId="4af1190e2b3b463e" providerId="LiveId" clId="{4CC7557D-ED1E-4E38-934E-0A0F5826817D}" dt="2018-10-13T10:24:43.828" v="79" actId="478"/>
          <ac:spMkLst>
            <pc:docMk/>
            <pc:sldMk cId="2283491175" sldId="265"/>
            <ac:spMk id="20" creationId="{06D35F39-0994-4AA4-BD27-4FEC113B9153}"/>
          </ac:spMkLst>
        </pc:spChg>
        <pc:spChg chg="add del">
          <ac:chgData name="Marco Minerva" userId="4af1190e2b3b463e" providerId="LiveId" clId="{4CC7557D-ED1E-4E38-934E-0A0F5826817D}" dt="2018-10-13T10:24:45.027" v="80" actId="478"/>
          <ac:spMkLst>
            <pc:docMk/>
            <pc:sldMk cId="2283491175" sldId="265"/>
            <ac:spMk id="21" creationId="{883BF562-7EC4-457C-9953-2D940536E98B}"/>
          </ac:spMkLst>
        </pc:spChg>
        <pc:spChg chg="add del">
          <ac:chgData name="Marco Minerva" userId="4af1190e2b3b463e" providerId="LiveId" clId="{4CC7557D-ED1E-4E38-934E-0A0F5826817D}" dt="2018-10-13T10:24:46.306" v="81" actId="478"/>
          <ac:spMkLst>
            <pc:docMk/>
            <pc:sldMk cId="2283491175" sldId="265"/>
            <ac:spMk id="22" creationId="{E329FF28-84BF-45E5-B44C-6EE7FFF8936E}"/>
          </ac:spMkLst>
        </pc:spChg>
        <pc:spChg chg="add del mod">
          <ac:chgData name="Marco Minerva" userId="4af1190e2b3b463e" providerId="LiveId" clId="{4CC7557D-ED1E-4E38-934E-0A0F5826817D}" dt="2018-10-13T10:24:47.810" v="82" actId="478"/>
          <ac:spMkLst>
            <pc:docMk/>
            <pc:sldMk cId="2283491175" sldId="265"/>
            <ac:spMk id="24" creationId="{6CDAEBF6-EDF4-4E70-892B-8B6A9C66C2F5}"/>
          </ac:spMkLst>
        </pc:spChg>
        <pc:spChg chg="add mod">
          <ac:chgData name="Marco Minerva" userId="4af1190e2b3b463e" providerId="LiveId" clId="{4CC7557D-ED1E-4E38-934E-0A0F5826817D}" dt="2018-10-13T10:25:05.170" v="87" actId="1076"/>
          <ac:spMkLst>
            <pc:docMk/>
            <pc:sldMk cId="2283491175" sldId="265"/>
            <ac:spMk id="25" creationId="{D843F73E-6132-424F-BA51-AA559E8C01F4}"/>
          </ac:spMkLst>
        </pc:spChg>
        <pc:spChg chg="add mod">
          <ac:chgData name="Marco Minerva" userId="4af1190e2b3b463e" providerId="LiveId" clId="{4CC7557D-ED1E-4E38-934E-0A0F5826817D}" dt="2018-10-13T10:25:30.034" v="89" actId="1076"/>
          <ac:spMkLst>
            <pc:docMk/>
            <pc:sldMk cId="2283491175" sldId="265"/>
            <ac:spMk id="26" creationId="{0CA66FA6-FB88-4BDE-8CEB-40F2A235C970}"/>
          </ac:spMkLst>
        </pc:spChg>
        <pc:spChg chg="add mod">
          <ac:chgData name="Marco Minerva" userId="4af1190e2b3b463e" providerId="LiveId" clId="{4CC7557D-ED1E-4E38-934E-0A0F5826817D}" dt="2018-10-13T10:25:10.506" v="88" actId="1076"/>
          <ac:spMkLst>
            <pc:docMk/>
            <pc:sldMk cId="2283491175" sldId="265"/>
            <ac:spMk id="27" creationId="{BDE0CB8B-5B89-4EB3-ADD6-3D360CD97BCB}"/>
          </ac:spMkLst>
        </pc:spChg>
        <pc:grpChg chg="add">
          <ac:chgData name="Marco Minerva" userId="4af1190e2b3b463e" providerId="LiveId" clId="{4CC7557D-ED1E-4E38-934E-0A0F5826817D}" dt="2018-10-13T10:24:25.593" v="78"/>
          <ac:grpSpMkLst>
            <pc:docMk/>
            <pc:sldMk cId="2283491175" sldId="265"/>
            <ac:grpSpMk id="14" creationId="{BC332D1A-C841-47EE-AAD6-5268E6004036}"/>
          </ac:grpSpMkLst>
        </pc:grpChg>
        <pc:grpChg chg="add">
          <ac:chgData name="Marco Minerva" userId="4af1190e2b3b463e" providerId="LiveId" clId="{4CC7557D-ED1E-4E38-934E-0A0F5826817D}" dt="2018-10-13T10:24:25.593" v="78"/>
          <ac:grpSpMkLst>
            <pc:docMk/>
            <pc:sldMk cId="2283491175" sldId="265"/>
            <ac:grpSpMk id="17" creationId="{1F4A3C58-0C7E-44F7-AF51-B645FB2E8CB3}"/>
          </ac:grpSpMkLst>
        </pc:grpChg>
        <pc:picChg chg="add mod">
          <ac:chgData name="Marco Minerva" userId="4af1190e2b3b463e" providerId="LiveId" clId="{4CC7557D-ED1E-4E38-934E-0A0F5826817D}" dt="2018-10-13T10:25:47.866" v="92" actId="1076"/>
          <ac:picMkLst>
            <pc:docMk/>
            <pc:sldMk cId="2283491175" sldId="265"/>
            <ac:picMk id="28" creationId="{C7E3644D-534D-4719-BF5C-6E52A227B2C9}"/>
          </ac:picMkLst>
        </pc:picChg>
      </pc:sldChg>
      <pc:sldChg chg="modSp add">
        <pc:chgData name="Marco Minerva" userId="4af1190e2b3b463e" providerId="LiveId" clId="{4CC7557D-ED1E-4E38-934E-0A0F5826817D}" dt="2018-10-14T10:42:09.586" v="694" actId="6549"/>
        <pc:sldMkLst>
          <pc:docMk/>
          <pc:sldMk cId="3707113446" sldId="266"/>
        </pc:sldMkLst>
        <pc:spChg chg="mod">
          <ac:chgData name="Marco Minerva" userId="4af1190e2b3b463e" providerId="LiveId" clId="{4CC7557D-ED1E-4E38-934E-0A0F5826817D}" dt="2018-10-14T10:42:09.586" v="694" actId="6549"/>
          <ac:spMkLst>
            <pc:docMk/>
            <pc:sldMk cId="3707113446" sldId="266"/>
            <ac:spMk id="2" creationId="{9854F6B1-9A29-47D2-8AA6-EA9FFD02BA9D}"/>
          </ac:spMkLst>
        </pc:spChg>
        <pc:spChg chg="mod">
          <ac:chgData name="Marco Minerva" userId="4af1190e2b3b463e" providerId="LiveId" clId="{4CC7557D-ED1E-4E38-934E-0A0F5826817D}" dt="2018-10-13T10:26:12.953" v="105" actId="20577"/>
          <ac:spMkLst>
            <pc:docMk/>
            <pc:sldMk cId="3707113446" sldId="266"/>
            <ac:spMk id="3" creationId="{4D6FEFBB-5DFC-4490-BA6A-1BC45DEA5EC8}"/>
          </ac:spMkLst>
        </pc:spChg>
      </pc:sldChg>
      <pc:sldChg chg="modSp add">
        <pc:chgData name="Marco Minerva" userId="4af1190e2b3b463e" providerId="LiveId" clId="{4CC7557D-ED1E-4E38-934E-0A0F5826817D}" dt="2018-10-13T11:25:14.138" v="153" actId="108"/>
        <pc:sldMkLst>
          <pc:docMk/>
          <pc:sldMk cId="748263377" sldId="267"/>
        </pc:sldMkLst>
        <pc:spChg chg="mod">
          <ac:chgData name="Marco Minerva" userId="4af1190e2b3b463e" providerId="LiveId" clId="{4CC7557D-ED1E-4E38-934E-0A0F5826817D}" dt="2018-10-13T11:25:14.138" v="153" actId="108"/>
          <ac:spMkLst>
            <pc:docMk/>
            <pc:sldMk cId="748263377" sldId="267"/>
            <ac:spMk id="2" creationId="{6F20504C-C15B-4B85-88CA-781AD4B14DC8}"/>
          </ac:spMkLst>
        </pc:spChg>
      </pc:sldChg>
      <pc:sldChg chg="add setBg">
        <pc:chgData name="Marco Minerva" userId="4af1190e2b3b463e" providerId="LiveId" clId="{4CC7557D-ED1E-4E38-934E-0A0F5826817D}" dt="2018-10-13T11:25:49.631" v="155"/>
        <pc:sldMkLst>
          <pc:docMk/>
          <pc:sldMk cId="1793706927" sldId="1670"/>
        </pc:sldMkLst>
      </pc:sldChg>
      <pc:sldChg chg="modSp add setBg">
        <pc:chgData name="Marco Minerva" userId="4af1190e2b3b463e" providerId="LiveId" clId="{4CC7557D-ED1E-4E38-934E-0A0F5826817D}" dt="2018-10-15T10:37:55.384" v="707" actId="122"/>
        <pc:sldMkLst>
          <pc:docMk/>
          <pc:sldMk cId="3496689385" sldId="1823"/>
        </pc:sldMkLst>
        <pc:spChg chg="mod">
          <ac:chgData name="Marco Minerva" userId="4af1190e2b3b463e" providerId="LiveId" clId="{4CC7557D-ED1E-4E38-934E-0A0F5826817D}" dt="2018-10-15T10:37:55.384" v="707" actId="122"/>
          <ac:spMkLst>
            <pc:docMk/>
            <pc:sldMk cId="3496689385" sldId="1823"/>
            <ac:spMk id="20" creationId="{975F8D8F-5898-42F4-B475-D0C5B97D4241}"/>
          </ac:spMkLst>
        </pc:spChg>
      </pc:sldChg>
      <pc:sldChg chg="modSp add setBg">
        <pc:chgData name="Marco Minerva" userId="4af1190e2b3b463e" providerId="LiveId" clId="{4CC7557D-ED1E-4E38-934E-0A0F5826817D}" dt="2018-10-15T10:37:24.738" v="700" actId="120"/>
        <pc:sldMkLst>
          <pc:docMk/>
          <pc:sldMk cId="3485833137" sldId="1833"/>
        </pc:sldMkLst>
        <pc:spChg chg="mod">
          <ac:chgData name="Marco Minerva" userId="4af1190e2b3b463e" providerId="LiveId" clId="{4CC7557D-ED1E-4E38-934E-0A0F5826817D}" dt="2018-10-15T07:44:55.057" v="697" actId="20577"/>
          <ac:spMkLst>
            <pc:docMk/>
            <pc:sldMk cId="3485833137" sldId="1833"/>
            <ac:spMk id="6" creationId="{00000000-0000-0000-0000-000000000000}"/>
          </ac:spMkLst>
        </pc:spChg>
        <pc:spChg chg="mod">
          <ac:chgData name="Marco Minerva" userId="4af1190e2b3b463e" providerId="LiveId" clId="{4CC7557D-ED1E-4E38-934E-0A0F5826817D}" dt="2018-10-15T10:37:24.738" v="700" actId="120"/>
          <ac:spMkLst>
            <pc:docMk/>
            <pc:sldMk cId="3485833137" sldId="1833"/>
            <ac:spMk id="17" creationId="{00000000-0000-0000-0000-000000000000}"/>
          </ac:spMkLst>
        </pc:spChg>
      </pc:sldChg>
      <pc:sldChg chg="modSp add del setBg modAnim">
        <pc:chgData name="Marco Minerva" userId="4af1190e2b3b463e" providerId="LiveId" clId="{4CC7557D-ED1E-4E38-934E-0A0F5826817D}" dt="2018-10-17T16:01:49.441" v="1058"/>
        <pc:sldMkLst>
          <pc:docMk/>
          <pc:sldMk cId="4229809701" sldId="1837"/>
        </pc:sldMkLst>
        <pc:spChg chg="mod">
          <ac:chgData name="Marco Minerva" userId="4af1190e2b3b463e" providerId="LiveId" clId="{4CC7557D-ED1E-4E38-934E-0A0F5826817D}" dt="2018-10-15T10:37:57.483" v="708" actId="122"/>
          <ac:spMkLst>
            <pc:docMk/>
            <pc:sldMk cId="4229809701" sldId="1837"/>
            <ac:spMk id="4" creationId="{73EA78F7-1522-4CAC-855C-425C82A9E407}"/>
          </ac:spMkLst>
        </pc:spChg>
        <pc:spChg chg="mod">
          <ac:chgData name="Marco Minerva" userId="4af1190e2b3b463e" providerId="LiveId" clId="{4CC7557D-ED1E-4E38-934E-0A0F5826817D}" dt="2018-10-17T16:01:49.441" v="1058"/>
          <ac:spMkLst>
            <pc:docMk/>
            <pc:sldMk cId="4229809701" sldId="1837"/>
            <ac:spMk id="6" creationId="{00000000-0000-0000-0000-000000000000}"/>
          </ac:spMkLst>
        </pc:spChg>
      </pc:sldChg>
      <pc:sldChg chg="add setBg">
        <pc:chgData name="Marco Minerva" userId="4af1190e2b3b463e" providerId="LiveId" clId="{4CC7557D-ED1E-4E38-934E-0A0F5826817D}" dt="2018-10-13T11:25:26.237" v="154"/>
        <pc:sldMkLst>
          <pc:docMk/>
          <pc:sldMk cId="115332169" sldId="2027"/>
        </pc:sldMkLst>
      </pc:sldChg>
      <pc:sldChg chg="modSp add setBg">
        <pc:chgData name="Marco Minerva" userId="4af1190e2b3b463e" providerId="LiveId" clId="{4CC7557D-ED1E-4E38-934E-0A0F5826817D}" dt="2018-10-15T10:37:47.604" v="704" actId="122"/>
        <pc:sldMkLst>
          <pc:docMk/>
          <pc:sldMk cId="3942905456" sldId="2213"/>
        </pc:sldMkLst>
        <pc:spChg chg="mod">
          <ac:chgData name="Marco Minerva" userId="4af1190e2b3b463e" providerId="LiveId" clId="{4CC7557D-ED1E-4E38-934E-0A0F5826817D}" dt="2018-10-15T10:37:47.604" v="704" actId="122"/>
          <ac:spMkLst>
            <pc:docMk/>
            <pc:sldMk cId="3942905456" sldId="2213"/>
            <ac:spMk id="57" creationId="{CAB69EB0-941A-4142-9195-12AD4252871C}"/>
          </ac:spMkLst>
        </pc:spChg>
      </pc:sldChg>
      <pc:sldChg chg="modSp add modNotesTx">
        <pc:chgData name="Marco Minerva" userId="4af1190e2b3b463e" providerId="LiveId" clId="{4CC7557D-ED1E-4E38-934E-0A0F5826817D}" dt="2018-10-13T11:28:03.761" v="207" actId="20577"/>
        <pc:sldMkLst>
          <pc:docMk/>
          <pc:sldMk cId="1806662933" sldId="2214"/>
        </pc:sldMkLst>
        <pc:spChg chg="mod">
          <ac:chgData name="Marco Minerva" userId="4af1190e2b3b463e" providerId="LiveId" clId="{4CC7557D-ED1E-4E38-934E-0A0F5826817D}" dt="2018-10-13T11:28:03.761" v="207" actId="20577"/>
          <ac:spMkLst>
            <pc:docMk/>
            <pc:sldMk cId="1806662933" sldId="2214"/>
            <ac:spMk id="2" creationId="{89E36756-4ECC-4563-9847-79578B809B5C}"/>
          </ac:spMkLst>
        </pc:spChg>
      </pc:sldChg>
      <pc:sldChg chg="modSp add">
        <pc:chgData name="Marco Minerva" userId="4af1190e2b3b463e" providerId="LiveId" clId="{4CC7557D-ED1E-4E38-934E-0A0F5826817D}" dt="2018-10-13T11:27:12.089" v="204" actId="20577"/>
        <pc:sldMkLst>
          <pc:docMk/>
          <pc:sldMk cId="684161839" sldId="2215"/>
        </pc:sldMkLst>
        <pc:spChg chg="mod">
          <ac:chgData name="Marco Minerva" userId="4af1190e2b3b463e" providerId="LiveId" clId="{4CC7557D-ED1E-4E38-934E-0A0F5826817D}" dt="2018-10-13T11:27:12.089" v="204" actId="20577"/>
          <ac:spMkLst>
            <pc:docMk/>
            <pc:sldMk cId="684161839" sldId="2215"/>
            <ac:spMk id="2" creationId="{6F20504C-C15B-4B85-88CA-781AD4B14DC8}"/>
          </ac:spMkLst>
        </pc:spChg>
      </pc:sldChg>
      <pc:sldChg chg="add modNotesTx">
        <pc:chgData name="Marco Minerva" userId="4af1190e2b3b463e" providerId="LiveId" clId="{4CC7557D-ED1E-4E38-934E-0A0F5826817D}" dt="2018-10-15T08:06:57.467" v="699" actId="20577"/>
        <pc:sldMkLst>
          <pc:docMk/>
          <pc:sldMk cId="1490729355" sldId="2216"/>
        </pc:sldMkLst>
      </pc:sldChg>
      <pc:sldChg chg="modSp add ord">
        <pc:chgData name="Marco Minerva" userId="4af1190e2b3b463e" providerId="LiveId" clId="{4CC7557D-ED1E-4E38-934E-0A0F5826817D}" dt="2018-10-13T11:30:32.985" v="245" actId="20577"/>
        <pc:sldMkLst>
          <pc:docMk/>
          <pc:sldMk cId="2000795453" sldId="2217"/>
        </pc:sldMkLst>
        <pc:spChg chg="mod">
          <ac:chgData name="Marco Minerva" userId="4af1190e2b3b463e" providerId="LiveId" clId="{4CC7557D-ED1E-4E38-934E-0A0F5826817D}" dt="2018-10-13T11:30:32.985" v="245" actId="20577"/>
          <ac:spMkLst>
            <pc:docMk/>
            <pc:sldMk cId="2000795453" sldId="2217"/>
            <ac:spMk id="2" creationId="{89E36756-4ECC-4563-9847-79578B809B5C}"/>
          </ac:spMkLst>
        </pc:spChg>
      </pc:sldChg>
      <pc:sldChg chg="modSp add modNotesTx">
        <pc:chgData name="Marco Minerva" userId="4af1190e2b3b463e" providerId="LiveId" clId="{4CC7557D-ED1E-4E38-934E-0A0F5826817D}" dt="2018-10-13T11:35:53.512" v="286" actId="20577"/>
        <pc:sldMkLst>
          <pc:docMk/>
          <pc:sldMk cId="1722890630" sldId="2218"/>
        </pc:sldMkLst>
        <pc:spChg chg="mod">
          <ac:chgData name="Marco Minerva" userId="4af1190e2b3b463e" providerId="LiveId" clId="{4CC7557D-ED1E-4E38-934E-0A0F5826817D}" dt="2018-10-13T11:35:53.512" v="286" actId="20577"/>
          <ac:spMkLst>
            <pc:docMk/>
            <pc:sldMk cId="1722890630" sldId="2218"/>
            <ac:spMk id="2" creationId="{6F20504C-C15B-4B85-88CA-781AD4B14DC8}"/>
          </ac:spMkLst>
        </pc:spChg>
      </pc:sldChg>
      <pc:sldChg chg="modSp add">
        <pc:chgData name="Marco Minerva" userId="4af1190e2b3b463e" providerId="LiveId" clId="{4CC7557D-ED1E-4E38-934E-0A0F5826817D}" dt="2018-10-13T11:37:59.186" v="465" actId="108"/>
        <pc:sldMkLst>
          <pc:docMk/>
          <pc:sldMk cId="1512930897" sldId="2219"/>
        </pc:sldMkLst>
        <pc:spChg chg="mod">
          <ac:chgData name="Marco Minerva" userId="4af1190e2b3b463e" providerId="LiveId" clId="{4CC7557D-ED1E-4E38-934E-0A0F5826817D}" dt="2018-10-13T11:37:59.186" v="465" actId="108"/>
          <ac:spMkLst>
            <pc:docMk/>
            <pc:sldMk cId="1512930897" sldId="2219"/>
            <ac:spMk id="2" creationId="{9854F6B1-9A29-47D2-8AA6-EA9FFD02BA9D}"/>
          </ac:spMkLst>
        </pc:spChg>
        <pc:spChg chg="mod">
          <ac:chgData name="Marco Minerva" userId="4af1190e2b3b463e" providerId="LiveId" clId="{4CC7557D-ED1E-4E38-934E-0A0F5826817D}" dt="2018-10-13T11:36:21.616" v="325" actId="20577"/>
          <ac:spMkLst>
            <pc:docMk/>
            <pc:sldMk cId="1512930897" sldId="2219"/>
            <ac:spMk id="3" creationId="{4D6FEFBB-5DFC-4490-BA6A-1BC45DEA5EC8}"/>
          </ac:spMkLst>
        </pc:spChg>
      </pc:sldChg>
      <pc:sldChg chg="modSp add ord modNotesTx">
        <pc:chgData name="Marco Minerva" userId="4af1190e2b3b463e" providerId="LiveId" clId="{4CC7557D-ED1E-4E38-934E-0A0F5826817D}" dt="2018-10-18T22:13:28.010" v="1060" actId="20577"/>
        <pc:sldMkLst>
          <pc:docMk/>
          <pc:sldMk cId="598996980" sldId="2220"/>
        </pc:sldMkLst>
        <pc:spChg chg="mod">
          <ac:chgData name="Marco Minerva" userId="4af1190e2b3b463e" providerId="LiveId" clId="{4CC7557D-ED1E-4E38-934E-0A0F5826817D}" dt="2018-10-18T22:13:28.010" v="1060" actId="20577"/>
          <ac:spMkLst>
            <pc:docMk/>
            <pc:sldMk cId="598996980" sldId="2220"/>
            <ac:spMk id="2" creationId="{89E36756-4ECC-4563-9847-79578B809B5C}"/>
          </ac:spMkLst>
        </pc:spChg>
      </pc:sldChg>
      <pc:sldChg chg="modSp add">
        <pc:chgData name="Marco Minerva" userId="4af1190e2b3b463e" providerId="LiveId" clId="{4CC7557D-ED1E-4E38-934E-0A0F5826817D}" dt="2018-10-13T11:39:31.751" v="613" actId="20577"/>
        <pc:sldMkLst>
          <pc:docMk/>
          <pc:sldMk cId="4129048354" sldId="2221"/>
        </pc:sldMkLst>
        <pc:spChg chg="mod">
          <ac:chgData name="Marco Minerva" userId="4af1190e2b3b463e" providerId="LiveId" clId="{4CC7557D-ED1E-4E38-934E-0A0F5826817D}" dt="2018-10-13T11:39:31.751" v="613" actId="20577"/>
          <ac:spMkLst>
            <pc:docMk/>
            <pc:sldMk cId="4129048354" sldId="2221"/>
            <ac:spMk id="2" creationId="{89E36756-4ECC-4563-9847-79578B809B5C}"/>
          </ac:spMkLst>
        </pc:spChg>
      </pc:sldChg>
      <pc:sldChg chg="addSp modSp add">
        <pc:chgData name="Marco Minerva" userId="4af1190e2b3b463e" providerId="LiveId" clId="{4CC7557D-ED1E-4E38-934E-0A0F5826817D}" dt="2018-10-16T15:08:59.141" v="1054" actId="1076"/>
        <pc:sldMkLst>
          <pc:docMk/>
          <pc:sldMk cId="516271764" sldId="2222"/>
        </pc:sldMkLst>
        <pc:spChg chg="mod">
          <ac:chgData name="Marco Minerva" userId="4af1190e2b3b463e" providerId="LiveId" clId="{4CC7557D-ED1E-4E38-934E-0A0F5826817D}" dt="2018-10-16T15:06:03.973" v="846" actId="14100"/>
          <ac:spMkLst>
            <pc:docMk/>
            <pc:sldMk cId="516271764" sldId="2222"/>
            <ac:spMk id="2" creationId="{9854F6B1-9A29-47D2-8AA6-EA9FFD02BA9D}"/>
          </ac:spMkLst>
        </pc:spChg>
        <pc:spChg chg="mod">
          <ac:chgData name="Marco Minerva" userId="4af1190e2b3b463e" providerId="LiveId" clId="{4CC7557D-ED1E-4E38-934E-0A0F5826817D}" dt="2018-10-16T15:05:40.189" v="825" actId="20577"/>
          <ac:spMkLst>
            <pc:docMk/>
            <pc:sldMk cId="516271764" sldId="2222"/>
            <ac:spMk id="3" creationId="{4D6FEFBB-5DFC-4490-BA6A-1BC45DEA5EC8}"/>
          </ac:spMkLst>
        </pc:spChg>
        <pc:spChg chg="add mod">
          <ac:chgData name="Marco Minerva" userId="4af1190e2b3b463e" providerId="LiveId" clId="{4CC7557D-ED1E-4E38-934E-0A0F5826817D}" dt="2018-10-16T15:07:40.655" v="1040" actId="1076"/>
          <ac:spMkLst>
            <pc:docMk/>
            <pc:sldMk cId="516271764" sldId="2222"/>
            <ac:spMk id="4" creationId="{0F930855-F40C-4107-A5BE-E56321F073B5}"/>
          </ac:spMkLst>
        </pc:spChg>
        <pc:spChg chg="add mod">
          <ac:chgData name="Marco Minerva" userId="4af1190e2b3b463e" providerId="LiveId" clId="{4CC7557D-ED1E-4E38-934E-0A0F5826817D}" dt="2018-10-16T15:08:53.136" v="1052" actId="1076"/>
          <ac:spMkLst>
            <pc:docMk/>
            <pc:sldMk cId="516271764" sldId="2222"/>
            <ac:spMk id="5" creationId="{99A91C10-F9AC-47A4-8D31-DB8AC4DACFDF}"/>
          </ac:spMkLst>
        </pc:spChg>
        <pc:spChg chg="add mod">
          <ac:chgData name="Marco Minerva" userId="4af1190e2b3b463e" providerId="LiveId" clId="{4CC7557D-ED1E-4E38-934E-0A0F5826817D}" dt="2018-10-16T15:08:55.159" v="1053" actId="1076"/>
          <ac:spMkLst>
            <pc:docMk/>
            <pc:sldMk cId="516271764" sldId="2222"/>
            <ac:spMk id="6" creationId="{B9A7A6EF-C4EA-48DB-BF8C-F6D8509CEAE5}"/>
          </ac:spMkLst>
        </pc:spChg>
        <pc:spChg chg="add mod">
          <ac:chgData name="Marco Minerva" userId="4af1190e2b3b463e" providerId="LiveId" clId="{4CC7557D-ED1E-4E38-934E-0A0F5826817D}" dt="2018-10-16T15:08:59.141" v="1054" actId="1076"/>
          <ac:spMkLst>
            <pc:docMk/>
            <pc:sldMk cId="516271764" sldId="2222"/>
            <ac:spMk id="7" creationId="{296209B2-6C35-44E5-B69E-94670F23D314}"/>
          </ac:spMkLst>
        </pc:spChg>
      </pc:sldChg>
      <pc:sldMasterChg chg="modSldLayout">
        <pc:chgData name="Marco Minerva" userId="4af1190e2b3b463e" providerId="LiveId" clId="{4CC7557D-ED1E-4E38-934E-0A0F5826817D}" dt="2018-10-13T11:46:13.856" v="690"/>
        <pc:sldMasterMkLst>
          <pc:docMk/>
          <pc:sldMasterMk cId="3593001564" sldId="2147483715"/>
        </pc:sldMasterMkLst>
        <pc:sldLayoutChg chg="modAnim">
          <pc:chgData name="Marco Minerva" userId="4af1190e2b3b463e" providerId="LiveId" clId="{4CC7557D-ED1E-4E38-934E-0A0F5826817D}" dt="2018-10-13T11:46:13.856" v="690"/>
          <pc:sldLayoutMkLst>
            <pc:docMk/>
            <pc:sldMasterMk cId="3593001564" sldId="2147483715"/>
            <pc:sldLayoutMk cId="662093450" sldId="2147483716"/>
          </pc:sldLayoutMkLst>
        </pc:sldLayoutChg>
      </pc:sldMasterChg>
    </pc:docChg>
  </pc:docChgLst>
  <pc:docChgLst>
    <pc:chgData name="Marco Dal Pino" userId="14a896b6fdb3cc7c" providerId="LiveId" clId="{A345E51A-4AC8-43CB-856F-C40FBC235867}"/>
    <pc:docChg chg="custSel addSld delSld modSld">
      <pc:chgData name="Marco Dal Pino" userId="14a896b6fdb3cc7c" providerId="LiveId" clId="{A345E51A-4AC8-43CB-856F-C40FBC235867}" dt="2018-10-02T17:20:33.310" v="105" actId="14100"/>
      <pc:docMkLst>
        <pc:docMk/>
      </pc:docMkLst>
      <pc:sldChg chg="addSp delSp modSp add modTransition">
        <pc:chgData name="Marco Dal Pino" userId="14a896b6fdb3cc7c" providerId="LiveId" clId="{A345E51A-4AC8-43CB-856F-C40FBC235867}" dt="2018-10-02T17:20:33.310" v="105" actId="14100"/>
        <pc:sldMkLst>
          <pc:docMk/>
          <pc:sldMk cId="2404834603" sldId="264"/>
        </pc:sldMkLst>
        <pc:spChg chg="del">
          <ac:chgData name="Marco Dal Pino" userId="14a896b6fdb3cc7c" providerId="LiveId" clId="{A345E51A-4AC8-43CB-856F-C40FBC235867}" dt="2018-10-02T17:03:31.932" v="7"/>
          <ac:spMkLst>
            <pc:docMk/>
            <pc:sldMk cId="2404834603" sldId="264"/>
            <ac:spMk id="2" creationId="{C81AD734-5EF7-44B8-B4A3-0988B3460A3A}"/>
          </ac:spMkLst>
        </pc:spChg>
        <pc:spChg chg="del">
          <ac:chgData name="Marco Dal Pino" userId="14a896b6fdb3cc7c" providerId="LiveId" clId="{A345E51A-4AC8-43CB-856F-C40FBC235867}" dt="2018-10-02T17:03:31.932" v="7"/>
          <ac:spMkLst>
            <pc:docMk/>
            <pc:sldMk cId="2404834603" sldId="264"/>
            <ac:spMk id="3" creationId="{3AD297E6-0376-4DDC-9259-E2F779AEADE9}"/>
          </ac:spMkLst>
        </pc:spChg>
        <pc:spChg chg="add mod">
          <ac:chgData name="Marco Dal Pino" userId="14a896b6fdb3cc7c" providerId="LiveId" clId="{A345E51A-4AC8-43CB-856F-C40FBC235867}" dt="2018-10-02T17:03:55.312" v="34" actId="122"/>
          <ac:spMkLst>
            <pc:docMk/>
            <pc:sldMk cId="2404834603" sldId="264"/>
            <ac:spMk id="4" creationId="{F41FB483-E5F9-4C42-9ACE-AF307C3554F2}"/>
          </ac:spMkLst>
        </pc:spChg>
        <pc:picChg chg="add mod">
          <ac:chgData name="Marco Dal Pino" userId="14a896b6fdb3cc7c" providerId="LiveId" clId="{A345E51A-4AC8-43CB-856F-C40FBC235867}" dt="2018-10-02T17:20:33.310" v="105" actId="14100"/>
          <ac:picMkLst>
            <pc:docMk/>
            <pc:sldMk cId="2404834603" sldId="264"/>
            <ac:picMk id="5" creationId="{F077890D-165E-41A8-BA8F-24419405DCED}"/>
          </ac:picMkLst>
        </pc:picChg>
        <pc:picChg chg="add mod">
          <ac:chgData name="Marco Dal Pino" userId="14a896b6fdb3cc7c" providerId="LiveId" clId="{A345E51A-4AC8-43CB-856F-C40FBC235867}" dt="2018-10-02T17:20:33.310" v="105" actId="14100"/>
          <ac:picMkLst>
            <pc:docMk/>
            <pc:sldMk cId="2404834603" sldId="264"/>
            <ac:picMk id="6" creationId="{3C90B0D0-0C08-4DAC-A027-C1CD26FFABB7}"/>
          </ac:picMkLst>
        </pc:picChg>
        <pc:picChg chg="add mod">
          <ac:chgData name="Marco Dal Pino" userId="14a896b6fdb3cc7c" providerId="LiveId" clId="{A345E51A-4AC8-43CB-856F-C40FBC235867}" dt="2018-10-02T17:20:10.223" v="87" actId="14100"/>
          <ac:picMkLst>
            <pc:docMk/>
            <pc:sldMk cId="2404834603" sldId="264"/>
            <ac:picMk id="7" creationId="{41D05A12-B514-4D07-A4AC-375FCF41125F}"/>
          </ac:picMkLst>
        </pc:picChg>
      </pc:sldChg>
    </pc:docChg>
  </pc:docChgLst>
</pc:chgInfo>
</file>

<file path=ppt/media/image10.svg>
</file>

<file path=ppt/media/image11.png>
</file>

<file path=ppt/media/image12.svg>
</file>

<file path=ppt/media/image13.png>
</file>

<file path=ppt/media/image14.sv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png>
</file>

<file path=ppt/media/image32.jpeg>
</file>

<file path=ppt/media/image33.png>
</file>

<file path=ppt/media/image34.jpeg>
</file>

<file path=ppt/media/image35.jpeg>
</file>

<file path=ppt/media/image36.jpg>
</file>

<file path=ppt/media/image37.jpeg>
</file>

<file path=ppt/media/image38.png>
</file>

<file path=ppt/media/image39.png>
</file>

<file path=ppt/media/image4.svg>
</file>

<file path=ppt/media/image40.svg>
</file>

<file path=ppt/media/image41.png>
</file>

<file path=ppt/media/image42.svg>
</file>

<file path=ppt/media/image43.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10/19/2018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‹N›</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onnx.ai/"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microsoft.com/en-us/store/p/emoji8/9n5vj4hkp6x1?rtc=1&amp;activetab=pivot:overviewta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2610550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2400" dirty="0"/>
              <a:t>Let me explain how Windows ML solved 3 problems for me when building an application like the one I just showed you </a:t>
            </a:r>
          </a:p>
          <a:p>
            <a:pPr marL="0" indent="0">
              <a:buNone/>
            </a:pPr>
            <a:endParaRPr lang="en-US" sz="2400" dirty="0"/>
          </a:p>
          <a:p>
            <a:pPr marL="457200" indent="-457200">
              <a:buFont typeface="+mj-lt"/>
              <a:buAutoNum type="arabicPeriod"/>
            </a:pPr>
            <a:r>
              <a:rPr lang="en-US" sz="2400" dirty="0"/>
              <a:t>Windows ML provides an </a:t>
            </a:r>
            <a:r>
              <a:rPr lang="en-US" sz="2400" b="1" dirty="0"/>
              <a:t>evaluation runtime</a:t>
            </a:r>
            <a:r>
              <a:rPr lang="en-US" sz="2400" dirty="0"/>
              <a:t>, so you don’t have to worry about finding one and deploying it with your application.  </a:t>
            </a:r>
            <a:br>
              <a:rPr lang="en-US" sz="2400" dirty="0"/>
            </a:br>
            <a:r>
              <a:rPr lang="en-US" sz="2400" dirty="0"/>
              <a:t>Just focus on </a:t>
            </a:r>
            <a:r>
              <a:rPr lang="en-US" sz="2400" b="1" dirty="0"/>
              <a:t>identifying your question</a:t>
            </a:r>
            <a:r>
              <a:rPr lang="en-US" sz="2400" dirty="0"/>
              <a:t>, </a:t>
            </a:r>
            <a:r>
              <a:rPr lang="en-US" sz="2400" b="1" dirty="0"/>
              <a:t>gathering your data</a:t>
            </a:r>
            <a:r>
              <a:rPr lang="en-US" sz="2400" dirty="0"/>
              <a:t> – and let </a:t>
            </a:r>
            <a:r>
              <a:rPr lang="en-US" sz="2400" b="1" dirty="0"/>
              <a:t>Windows ML provide the platform</a:t>
            </a:r>
            <a:r>
              <a:rPr lang="en-US" sz="2400" dirty="0"/>
              <a:t>.</a:t>
            </a:r>
            <a:br>
              <a:rPr lang="en-US" sz="2400" dirty="0"/>
            </a:br>
            <a:r>
              <a:rPr lang="en-US" sz="2400" dirty="0"/>
              <a:t>Likewise, Windows ML provides me with </a:t>
            </a:r>
            <a:r>
              <a:rPr lang="en-US" sz="2400" b="1" dirty="0"/>
              <a:t>APIs</a:t>
            </a:r>
            <a:r>
              <a:rPr lang="en-US" sz="2400" dirty="0"/>
              <a:t> that I can use in either my </a:t>
            </a:r>
            <a:r>
              <a:rPr lang="en-US" sz="2400" b="1" dirty="0"/>
              <a:t>Win32</a:t>
            </a:r>
            <a:r>
              <a:rPr lang="en-US" sz="2400" dirty="0"/>
              <a:t> application, or my </a:t>
            </a:r>
            <a:r>
              <a:rPr lang="en-US" sz="2400" b="1" dirty="0"/>
              <a:t>UWP</a:t>
            </a:r>
            <a:r>
              <a:rPr lang="en-US" sz="2400" dirty="0"/>
              <a:t> application</a:t>
            </a:r>
          </a:p>
          <a:p>
            <a:pPr marL="457200" indent="-457200">
              <a:buFont typeface="+mj-lt"/>
              <a:buAutoNum type="arabicPeriod"/>
            </a:pPr>
            <a:r>
              <a:rPr lang="en-US" sz="1800" dirty="0"/>
              <a:t>Windows ML supports </a:t>
            </a:r>
            <a:r>
              <a:rPr lang="en-US" sz="1800" b="1" dirty="0"/>
              <a:t>ONNX</a:t>
            </a:r>
            <a:r>
              <a:rPr lang="en-US" sz="1800" dirty="0"/>
              <a:t>, the </a:t>
            </a:r>
            <a:r>
              <a:rPr lang="en-US" sz="1800" b="1" dirty="0"/>
              <a:t>industry standard</a:t>
            </a:r>
            <a:r>
              <a:rPr lang="en-US" sz="1800" dirty="0"/>
              <a:t> for Machine Learning model interop.</a:t>
            </a:r>
            <a:br>
              <a:rPr lang="en-US" sz="1800" dirty="0"/>
            </a:br>
            <a:r>
              <a:rPr lang="en-US" sz="1800" dirty="0"/>
              <a:t>No matter what training framework you used to make your model, as long as you can </a:t>
            </a:r>
            <a:r>
              <a:rPr lang="en-US" sz="1800" b="1" dirty="0"/>
              <a:t>save or convert it into ONNX</a:t>
            </a:r>
            <a:r>
              <a:rPr lang="en-US" sz="1800" dirty="0"/>
              <a:t> – you can </a:t>
            </a:r>
            <a:r>
              <a:rPr lang="en-US" sz="1800" b="1" dirty="0"/>
              <a:t>evaluate</a:t>
            </a:r>
            <a:r>
              <a:rPr lang="en-US" sz="1800" dirty="0"/>
              <a:t> it with Windows ML. </a:t>
            </a:r>
          </a:p>
          <a:p>
            <a:pPr marL="457200" indent="-457200">
              <a:buFont typeface="+mj-lt"/>
              <a:buAutoNum type="arabicPeriod"/>
            </a:pPr>
            <a:r>
              <a:rPr lang="en-US" sz="1800" dirty="0"/>
              <a:t>On Windows, your evaluation code is HW accelerated using </a:t>
            </a:r>
            <a:r>
              <a:rPr lang="en-US" sz="1800" b="1" dirty="0"/>
              <a:t>DX12</a:t>
            </a:r>
            <a:r>
              <a:rPr lang="en-US" sz="1800" dirty="0"/>
              <a:t>.  </a:t>
            </a:r>
            <a:br>
              <a:rPr lang="en-US" sz="1800" dirty="0"/>
            </a:br>
            <a:r>
              <a:rPr lang="en-US" sz="1800" dirty="0"/>
              <a:t>DirectX as you know, has a proven history of providing excellent performance across a wide range of hardware.  This means that </a:t>
            </a:r>
            <a:r>
              <a:rPr lang="en-US" sz="1800" b="1" dirty="0"/>
              <a:t>you don’t have to change your code when running on different devices</a:t>
            </a:r>
            <a:r>
              <a:rPr lang="en-US" sz="1800" dirty="0"/>
              <a:t>.</a:t>
            </a:r>
          </a:p>
          <a:p>
            <a:pPr marL="457200" lvl="1" indent="0">
              <a:buFont typeface="+mj-lt"/>
              <a:buNone/>
            </a:pPr>
            <a:r>
              <a:rPr lang="en-US" sz="1800" dirty="0"/>
              <a:t>This is a huge </a:t>
            </a:r>
            <a:r>
              <a:rPr lang="en-US" sz="1800" b="1" dirty="0"/>
              <a:t>advantage</a:t>
            </a:r>
            <a:r>
              <a:rPr lang="en-US" sz="1800" dirty="0"/>
              <a:t> compared to other platforms that depend on </a:t>
            </a:r>
            <a:r>
              <a:rPr lang="en-US" sz="1800" b="1" dirty="0"/>
              <a:t>3</a:t>
            </a:r>
            <a:r>
              <a:rPr lang="en-US" sz="1800" b="1" baseline="30000" dirty="0"/>
              <a:t>rd</a:t>
            </a:r>
            <a:r>
              <a:rPr lang="en-US" sz="1800" b="1" dirty="0"/>
              <a:t> party device SDKs</a:t>
            </a:r>
            <a:r>
              <a:rPr lang="en-US" sz="1800" dirty="0"/>
              <a:t> for evaluation acceleration.  </a:t>
            </a:r>
            <a:br>
              <a:rPr lang="en-US" sz="1800" dirty="0"/>
            </a:br>
            <a:r>
              <a:rPr lang="en-US" sz="1800" dirty="0"/>
              <a:t>We’ve also optimized the </a:t>
            </a:r>
            <a:r>
              <a:rPr lang="en-US" sz="1800" b="1" dirty="0"/>
              <a:t>CPU paths</a:t>
            </a:r>
            <a:r>
              <a:rPr lang="en-US" sz="1800" dirty="0"/>
              <a:t>, using the instruction optimizations up to AVX-512.</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10/19/2018 12:12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14395482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Arial" panose="020B0604020202020204" pitchFamily="34" charset="0"/>
              <a:buChar char="•"/>
            </a:pPr>
            <a:r>
              <a:rPr lang="en-US" sz="2400" b="1" dirty="0"/>
              <a:t>Industry standard</a:t>
            </a:r>
            <a:r>
              <a:rPr lang="en-US" sz="2400" dirty="0"/>
              <a:t> format for Machine Learning model interchange</a:t>
            </a:r>
          </a:p>
          <a:p>
            <a:pPr lvl="0">
              <a:buFont typeface="Arial" panose="020B0604020202020204" pitchFamily="34" charset="0"/>
              <a:buChar char="•"/>
            </a:pPr>
            <a:endParaRPr lang="en-US" sz="2400" dirty="0"/>
          </a:p>
          <a:p>
            <a:pPr lvl="0">
              <a:buFont typeface="Arial" panose="020B0604020202020204" pitchFamily="34" charset="0"/>
              <a:buChar char="•"/>
            </a:pPr>
            <a:r>
              <a:rPr lang="en-US" sz="2400" dirty="0"/>
              <a:t>A community project created by </a:t>
            </a:r>
            <a:r>
              <a:rPr lang="en-US" sz="2400" b="1" dirty="0"/>
              <a:t>Microsoft and Facebook</a:t>
            </a:r>
          </a:p>
          <a:p>
            <a:pPr lvl="0">
              <a:buFont typeface="Arial" panose="020B0604020202020204" pitchFamily="34" charset="0"/>
              <a:buChar char="•"/>
            </a:pPr>
            <a:endParaRPr lang="en-US" sz="1200" dirty="0"/>
          </a:p>
          <a:p>
            <a:pPr lvl="0">
              <a:buFont typeface="Arial" panose="020B0604020202020204" pitchFamily="34" charset="0"/>
              <a:buChar char="•"/>
            </a:pPr>
            <a:r>
              <a:rPr lang="en-US" sz="2400" dirty="0"/>
              <a:t>Defines an </a:t>
            </a:r>
            <a:r>
              <a:rPr lang="en-US" sz="2400" b="1" dirty="0"/>
              <a:t>extensible computation graph</a:t>
            </a:r>
            <a:r>
              <a:rPr lang="en-US" sz="2400" dirty="0"/>
              <a:t>, </a:t>
            </a:r>
            <a:r>
              <a:rPr lang="en-US" sz="2400" b="1" dirty="0"/>
              <a:t>built-in operators</a:t>
            </a:r>
            <a:r>
              <a:rPr lang="en-US" sz="2400" dirty="0"/>
              <a:t>, and </a:t>
            </a:r>
            <a:r>
              <a:rPr lang="en-US" sz="2400" b="1" dirty="0"/>
              <a:t>standard data types</a:t>
            </a:r>
            <a:r>
              <a:rPr lang="en-US" sz="2400" dirty="0"/>
              <a:t>.</a:t>
            </a:r>
          </a:p>
          <a:p>
            <a:pPr lvl="0">
              <a:buFont typeface="Arial" panose="020B0604020202020204" pitchFamily="34" charset="0"/>
              <a:buChar char="•"/>
            </a:pPr>
            <a:endParaRPr lang="en-US" sz="1200" dirty="0"/>
          </a:p>
          <a:p>
            <a:pPr lvl="0">
              <a:buFont typeface="Arial" panose="020B0604020202020204" pitchFamily="34" charset="0"/>
              <a:buChar char="•"/>
            </a:pPr>
            <a:r>
              <a:rPr lang="en-US" sz="2400" dirty="0"/>
              <a:t>Supports a </a:t>
            </a:r>
            <a:r>
              <a:rPr lang="en-US" sz="2400" b="1" dirty="0"/>
              <a:t>wide range</a:t>
            </a:r>
            <a:r>
              <a:rPr lang="en-US" sz="2400" dirty="0"/>
              <a:t> of machine learning models including </a:t>
            </a:r>
            <a:r>
              <a:rPr lang="en-US" sz="2400" b="1" dirty="0"/>
              <a:t>Classical and Deep Learning</a:t>
            </a:r>
            <a:r>
              <a:rPr lang="en-US" sz="2400" dirty="0"/>
              <a:t> algorithms</a:t>
            </a:r>
          </a:p>
          <a:p>
            <a:pPr lvl="0">
              <a:buFont typeface="Arial" panose="020B0604020202020204" pitchFamily="34" charset="0"/>
              <a:buChar char="•"/>
            </a:pPr>
            <a:endParaRPr lang="en-US" sz="2400" dirty="0"/>
          </a:p>
          <a:p>
            <a:pPr lvl="0">
              <a:buFont typeface="Arial" panose="020B0604020202020204" pitchFamily="34" charset="0"/>
              <a:buChar char="•"/>
            </a:pPr>
            <a:r>
              <a:rPr lang="en-US" sz="2400" dirty="0"/>
              <a:t>Learn more at </a:t>
            </a:r>
            <a:r>
              <a:rPr lang="en-US" sz="2400" dirty="0">
                <a:hlinkClick r:id="rId3"/>
              </a:rPr>
              <a:t>https://onnx.ai/</a:t>
            </a:r>
            <a:endParaRPr lang="en-US" sz="2400"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10/19/2018 12:12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12460920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sz="800" dirty="0"/>
              <a:t>Azure Machine Learning Services gives you an end-to-end solution to prepare data, and train your model in the Cloud.</a:t>
            </a:r>
          </a:p>
          <a:p>
            <a:pPr marL="171450" indent="-171450">
              <a:buFont typeface="Arial" panose="020B0604020202020204" pitchFamily="34" charset="0"/>
              <a:buChar char="•"/>
            </a:pPr>
            <a:r>
              <a:rPr lang="en-US" sz="800" b="1" dirty="0"/>
              <a:t>Just modify your training scripts to save an ONNX file.</a:t>
            </a:r>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endParaRPr lang="en-US" sz="800" dirty="0"/>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sz="800" dirty="0" err="1"/>
              <a:t>WinMLTools</a:t>
            </a:r>
            <a:r>
              <a:rPr lang="en-US" sz="800" dirty="0"/>
              <a:t> converts existing models from </a:t>
            </a:r>
            <a:r>
              <a:rPr lang="en-US" sz="800" dirty="0" err="1"/>
              <a:t>CoreML</a:t>
            </a:r>
            <a:r>
              <a:rPr lang="en-US" sz="800" dirty="0"/>
              <a:t>, </a:t>
            </a:r>
            <a:r>
              <a:rPr lang="en-US" sz="800" dirty="0" err="1"/>
              <a:t>scikit</a:t>
            </a:r>
            <a:r>
              <a:rPr lang="en-US" sz="800" dirty="0"/>
              <a:t>-learn, LIBSVM, and </a:t>
            </a:r>
            <a:r>
              <a:rPr lang="en-US" sz="800" dirty="0" err="1"/>
              <a:t>XGBoost</a:t>
            </a:r>
            <a:endParaRPr lang="en-US" sz="800" dirty="0"/>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800" b="1" dirty="0" err="1"/>
              <a:t>WinMLTools</a:t>
            </a:r>
            <a:r>
              <a:rPr lang="en-US" sz="800" b="1" dirty="0"/>
              <a:t> is a python package that you can pip install to perform conversions.</a:t>
            </a:r>
          </a:p>
          <a:p>
            <a:pPr marL="171450" indent="-171450">
              <a:buFont typeface="Arial" panose="020B0604020202020204" pitchFamily="34" charset="0"/>
              <a:buChar char="•"/>
            </a:pPr>
            <a:endParaRPr lang="en-US" sz="800" dirty="0"/>
          </a:p>
          <a:p>
            <a:pPr marL="0" indent="0">
              <a:buNone/>
            </a:pPr>
            <a:endParaRPr lang="en-US" sz="800" dirty="0"/>
          </a:p>
          <a:p>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10/19/2018 12:12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2004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Follow </a:t>
            </a:r>
            <a:r>
              <a:rPr lang="en-US" sz="1800" b="1" i="0" u="none" strike="noStrike" kern="1200" dirty="0" err="1">
                <a:solidFill>
                  <a:schemeClr val="tx1"/>
                </a:solidFill>
                <a:effectLst/>
                <a:latin typeface="+mn-lt"/>
                <a:ea typeface="+mn-ea"/>
                <a:cs typeface="+mn-cs"/>
              </a:rPr>
              <a:t>CustomVision</a:t>
            </a:r>
            <a:r>
              <a:rPr lang="en-US" sz="1800" b="1" i="0" u="none" strike="noStrike" kern="1200" dirty="0">
                <a:solidFill>
                  <a:schemeClr val="tx1"/>
                </a:solidFill>
                <a:effectLst/>
                <a:latin typeface="+mn-lt"/>
                <a:ea typeface="+mn-ea"/>
                <a:cs typeface="+mn-cs"/>
              </a:rPr>
              <a:t> and </a:t>
            </a:r>
            <a:r>
              <a:rPr lang="en-US" sz="1800" b="1" i="0" u="none" strike="noStrike" kern="1200" dirty="0" err="1">
                <a:solidFill>
                  <a:schemeClr val="tx1"/>
                </a:solidFill>
                <a:effectLst/>
                <a:latin typeface="+mn-lt"/>
                <a:ea typeface="+mn-ea"/>
                <a:cs typeface="+mn-cs"/>
              </a:rPr>
              <a:t>AlarmML</a:t>
            </a:r>
            <a:r>
              <a:rPr lang="en-US" sz="1800" b="1" i="0" u="none" strike="noStrike" kern="1200" dirty="0">
                <a:solidFill>
                  <a:schemeClr val="tx1"/>
                </a:solidFill>
                <a:effectLst/>
                <a:latin typeface="+mn-lt"/>
                <a:ea typeface="+mn-ea"/>
                <a:cs typeface="+mn-cs"/>
              </a:rPr>
              <a:t> </a:t>
            </a:r>
            <a:r>
              <a:rPr lang="en-US" sz="1800" dirty="0"/>
              <a:t>demo steps found in the demo repository on </a:t>
            </a:r>
            <a:r>
              <a:rPr lang="en-US" sz="1800" dirty="0" err="1"/>
              <a:t>Github</a:t>
            </a:r>
            <a:r>
              <a:rPr lang="en-US" sz="1800" dirty="0"/>
              <a:t>: https://github.com/Microsoft/InsiderDevTour18-ML</a:t>
            </a:r>
          </a:p>
        </p:txBody>
      </p:sp>
      <p:sp>
        <p:nvSpPr>
          <p:cNvPr id="4" name="Slide Number Placeholder 3"/>
          <p:cNvSpPr>
            <a:spLocks noGrp="1"/>
          </p:cNvSpPr>
          <p:nvPr>
            <p:ph type="sldNum" sz="quarter" idx="10"/>
          </p:nvPr>
        </p:nvSpPr>
        <p:spPr/>
        <p:txBody>
          <a:bodyPr/>
          <a:lstStyle/>
          <a:p>
            <a:fld id="{E0AE778D-2A57-4226-B72B-26EA3CA60131}" type="slidenum">
              <a:rPr lang="en-US" smtClean="0"/>
              <a:t>14</a:t>
            </a:fld>
            <a:endParaRPr lang="en-US"/>
          </a:p>
        </p:txBody>
      </p:sp>
    </p:spTree>
    <p:extLst>
      <p:ext uri="{BB962C8B-B14F-4D97-AF65-F5344CB8AC3E}">
        <p14:creationId xmlns:p14="http://schemas.microsoft.com/office/powerpoint/2010/main" val="1931473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15</a:t>
            </a:fld>
            <a:endParaRPr lang="en-US"/>
          </a:p>
        </p:txBody>
      </p:sp>
    </p:spTree>
    <p:extLst>
      <p:ext uri="{BB962C8B-B14F-4D97-AF65-F5344CB8AC3E}">
        <p14:creationId xmlns:p14="http://schemas.microsoft.com/office/powerpoint/2010/main" val="4864572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16</a:t>
            </a:fld>
            <a:endParaRPr lang="en-US"/>
          </a:p>
        </p:txBody>
      </p:sp>
    </p:spTree>
    <p:extLst>
      <p:ext uri="{BB962C8B-B14F-4D97-AF65-F5344CB8AC3E}">
        <p14:creationId xmlns:p14="http://schemas.microsoft.com/office/powerpoint/2010/main" val="35601436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dirty="0"/>
          </a:p>
        </p:txBody>
      </p:sp>
      <p:sp>
        <p:nvSpPr>
          <p:cNvPr id="4" name="Slide Number Placeholder 3"/>
          <p:cNvSpPr>
            <a:spLocks noGrp="1"/>
          </p:cNvSpPr>
          <p:nvPr>
            <p:ph type="sldNum" sz="quarter" idx="10"/>
          </p:nvPr>
        </p:nvSpPr>
        <p:spPr/>
        <p:txBody>
          <a:bodyPr/>
          <a:lstStyle/>
          <a:p>
            <a:fld id="{E0AE778D-2A57-4226-B72B-26EA3CA60131}" type="slidenum">
              <a:rPr lang="en-US" smtClean="0"/>
              <a:t>17</a:t>
            </a:fld>
            <a:endParaRPr lang="en-US"/>
          </a:p>
        </p:txBody>
      </p:sp>
    </p:spTree>
    <p:extLst>
      <p:ext uri="{BB962C8B-B14F-4D97-AF65-F5344CB8AC3E}">
        <p14:creationId xmlns:p14="http://schemas.microsoft.com/office/powerpoint/2010/main" val="4075031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18</a:t>
            </a:fld>
            <a:endParaRPr lang="en-US"/>
          </a:p>
        </p:txBody>
      </p:sp>
    </p:spTree>
    <p:extLst>
      <p:ext uri="{BB962C8B-B14F-4D97-AF65-F5344CB8AC3E}">
        <p14:creationId xmlns:p14="http://schemas.microsoft.com/office/powerpoint/2010/main" val="30896224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dirty="0"/>
          </a:p>
        </p:txBody>
      </p:sp>
      <p:sp>
        <p:nvSpPr>
          <p:cNvPr id="4" name="Slide Number Placeholder 3"/>
          <p:cNvSpPr>
            <a:spLocks noGrp="1"/>
          </p:cNvSpPr>
          <p:nvPr>
            <p:ph type="sldNum" sz="quarter" idx="10"/>
          </p:nvPr>
        </p:nvSpPr>
        <p:spPr/>
        <p:txBody>
          <a:bodyPr/>
          <a:lstStyle/>
          <a:p>
            <a:fld id="{E0AE778D-2A57-4226-B72B-26EA3CA60131}" type="slidenum">
              <a:rPr lang="en-US" smtClean="0"/>
              <a:t>19</a:t>
            </a:fld>
            <a:endParaRPr lang="en-US"/>
          </a:p>
        </p:txBody>
      </p:sp>
    </p:spTree>
    <p:extLst>
      <p:ext uri="{BB962C8B-B14F-4D97-AF65-F5344CB8AC3E}">
        <p14:creationId xmlns:p14="http://schemas.microsoft.com/office/powerpoint/2010/main" val="3427166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20</a:t>
            </a:fld>
            <a:endParaRPr lang="en-US"/>
          </a:p>
        </p:txBody>
      </p:sp>
    </p:spTree>
    <p:extLst>
      <p:ext uri="{BB962C8B-B14F-4D97-AF65-F5344CB8AC3E}">
        <p14:creationId xmlns:p14="http://schemas.microsoft.com/office/powerpoint/2010/main" val="742047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3</a:t>
            </a:fld>
            <a:endParaRPr lang="en-US"/>
          </a:p>
        </p:txBody>
      </p:sp>
    </p:spTree>
    <p:extLst>
      <p:ext uri="{BB962C8B-B14F-4D97-AF65-F5344CB8AC3E}">
        <p14:creationId xmlns:p14="http://schemas.microsoft.com/office/powerpoint/2010/main" val="4284887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21</a:t>
            </a:fld>
            <a:endParaRPr lang="en-US"/>
          </a:p>
        </p:txBody>
      </p:sp>
    </p:spTree>
    <p:extLst>
      <p:ext uri="{BB962C8B-B14F-4D97-AF65-F5344CB8AC3E}">
        <p14:creationId xmlns:p14="http://schemas.microsoft.com/office/powerpoint/2010/main" val="11824936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22</a:t>
            </a:fld>
            <a:endParaRPr lang="en-US"/>
          </a:p>
        </p:txBody>
      </p:sp>
    </p:spTree>
    <p:extLst>
      <p:ext uri="{BB962C8B-B14F-4D97-AF65-F5344CB8AC3E}">
        <p14:creationId xmlns:p14="http://schemas.microsoft.com/office/powerpoint/2010/main" val="11179414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23</a:t>
            </a:fld>
            <a:endParaRPr lang="en-US"/>
          </a:p>
        </p:txBody>
      </p:sp>
    </p:spTree>
    <p:extLst>
      <p:ext uri="{BB962C8B-B14F-4D97-AF65-F5344CB8AC3E}">
        <p14:creationId xmlns:p14="http://schemas.microsoft.com/office/powerpoint/2010/main" val="2779868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24</a:t>
            </a:fld>
            <a:endParaRPr lang="en-US"/>
          </a:p>
        </p:txBody>
      </p:sp>
    </p:spTree>
    <p:extLst>
      <p:ext uri="{BB962C8B-B14F-4D97-AF65-F5344CB8AC3E}">
        <p14:creationId xmlns:p14="http://schemas.microsoft.com/office/powerpoint/2010/main" val="1465217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25</a:t>
            </a:fld>
            <a:endParaRPr lang="en-US"/>
          </a:p>
        </p:txBody>
      </p:sp>
    </p:spTree>
    <p:extLst>
      <p:ext uri="{BB962C8B-B14F-4D97-AF65-F5344CB8AC3E}">
        <p14:creationId xmlns:p14="http://schemas.microsoft.com/office/powerpoint/2010/main" val="2320021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Everyone in the room is a Machine Learning developer!</a:t>
            </a:r>
          </a:p>
          <a:p>
            <a:endParaRPr lang="en-US" sz="1200" b="0" i="0" u="none" strike="noStrike" kern="1200" dirty="0">
              <a:solidFill>
                <a:schemeClr val="tx1"/>
              </a:solidFill>
              <a:effectLst/>
              <a:latin typeface="+mn-lt"/>
              <a:ea typeface="+mn-ea"/>
              <a:cs typeface="+mn-cs"/>
            </a:endParaRPr>
          </a:p>
          <a:p>
            <a:r>
              <a:rPr lang="en-US" dirty="0"/>
              <a:t>ML is everywhere and chances are you are already using a service that is possible through ML. </a:t>
            </a:r>
          </a:p>
          <a:p>
            <a:endParaRPr lang="en-US" dirty="0"/>
          </a:p>
          <a:p>
            <a:r>
              <a:rPr lang="en-US" dirty="0"/>
              <a:t>We are going to show you how AI and ML can help you solve real problems in your own apps and services and how easy it is to get started with ML today in your own apps</a:t>
            </a:r>
          </a:p>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4</a:t>
            </a:fld>
            <a:endParaRPr lang="en-US"/>
          </a:p>
        </p:txBody>
      </p:sp>
    </p:spTree>
    <p:extLst>
      <p:ext uri="{BB962C8B-B14F-4D97-AF65-F5344CB8AC3E}">
        <p14:creationId xmlns:p14="http://schemas.microsoft.com/office/powerpoint/2010/main" val="2768775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a:p>
            <a:pPr marL="0" indent="0">
              <a:buFont typeface="Arial" panose="020B0604020202020204" pitchFamily="34" charset="0"/>
              <a:buNone/>
            </a:pPr>
            <a:r>
              <a:rPr lang="en-US" sz="1200" kern="1200" dirty="0">
                <a:solidFill>
                  <a:schemeClr val="tx1"/>
                </a:solidFill>
                <a:effectLst/>
                <a:latin typeface="+mn-lt"/>
                <a:ea typeface="+mn-ea"/>
                <a:cs typeface="+mn-cs"/>
              </a:rPr>
              <a:t>Any technology user today has benefitted from machine learning.</a:t>
            </a:r>
          </a:p>
          <a:p>
            <a:pPr marL="0" indent="0">
              <a:buFont typeface="Arial" panose="020B0604020202020204" pitchFamily="34" charset="0"/>
              <a:buNone/>
            </a:pPr>
            <a:endParaRPr lang="en-US" sz="1200" kern="1200" dirty="0">
              <a:solidFill>
                <a:schemeClr val="tx1"/>
              </a:solidFill>
              <a:effectLst/>
              <a:latin typeface="+mn-lt"/>
              <a:ea typeface="+mn-ea"/>
              <a:cs typeface="+mn-cs"/>
            </a:endParaRPr>
          </a:p>
          <a:p>
            <a:pPr marL="228600" indent="-228600">
              <a:buFont typeface="+mj-lt"/>
              <a:buAutoNum type="arabicPeriod"/>
            </a:pPr>
            <a:r>
              <a:rPr lang="en-US" sz="1200" b="1" kern="1200" dirty="0">
                <a:solidFill>
                  <a:schemeClr val="tx1"/>
                </a:solidFill>
                <a:effectLst/>
                <a:latin typeface="+mn-lt"/>
                <a:ea typeface="+mn-ea"/>
                <a:cs typeface="+mn-cs"/>
              </a:rPr>
              <a:t>Facial recognition</a:t>
            </a:r>
            <a:r>
              <a:rPr lang="en-US" sz="1200" kern="1200" dirty="0">
                <a:solidFill>
                  <a:schemeClr val="tx1"/>
                </a:solidFill>
                <a:effectLst/>
                <a:latin typeface="+mn-lt"/>
                <a:ea typeface="+mn-ea"/>
                <a:cs typeface="+mn-cs"/>
              </a:rPr>
              <a:t> technology allows social media platforms to help users tag and share photos of friends.</a:t>
            </a:r>
          </a:p>
          <a:p>
            <a:pPr marL="228600" indent="-228600">
              <a:buFont typeface="+mj-lt"/>
              <a:buAutoNum type="arabicPeriod"/>
            </a:pPr>
            <a:r>
              <a:rPr lang="en-US" sz="1200" b="1" kern="1200" dirty="0">
                <a:solidFill>
                  <a:schemeClr val="tx1"/>
                </a:solidFill>
                <a:effectLst/>
                <a:latin typeface="+mn-lt"/>
                <a:ea typeface="+mn-ea"/>
                <a:cs typeface="+mn-cs"/>
              </a:rPr>
              <a:t>Recommendation engines</a:t>
            </a:r>
            <a:r>
              <a:rPr lang="en-US" sz="1200" kern="1200" dirty="0">
                <a:solidFill>
                  <a:schemeClr val="tx1"/>
                </a:solidFill>
                <a:effectLst/>
                <a:latin typeface="+mn-lt"/>
                <a:ea typeface="+mn-ea"/>
                <a:cs typeface="+mn-cs"/>
              </a:rPr>
              <a:t>, powered by machine learning, suggest what movies or television shows to watch next based on user preferences.</a:t>
            </a:r>
          </a:p>
          <a:p>
            <a:pPr marL="228600" indent="-228600">
              <a:buFont typeface="+mj-lt"/>
              <a:buAutoNum type="arabicPeriod"/>
            </a:pPr>
            <a:r>
              <a:rPr lang="en-US" sz="1200" b="1" kern="1200" dirty="0">
                <a:solidFill>
                  <a:schemeClr val="tx1"/>
                </a:solidFill>
                <a:effectLst/>
                <a:latin typeface="+mn-lt"/>
                <a:ea typeface="+mn-ea"/>
                <a:cs typeface="+mn-cs"/>
              </a:rPr>
              <a:t>Manufacturing processes</a:t>
            </a:r>
            <a:r>
              <a:rPr lang="en-US" sz="1200" kern="1200" dirty="0">
                <a:solidFill>
                  <a:schemeClr val="tx1"/>
                </a:solidFill>
                <a:effectLst/>
                <a:latin typeface="+mn-lt"/>
                <a:ea typeface="+mn-ea"/>
                <a:cs typeface="+mn-cs"/>
              </a:rPr>
              <a:t> contain sensors that collect vast amounts of data and are able to predict failures and react in real time.</a:t>
            </a:r>
          </a:p>
          <a:p>
            <a:pPr marL="228600" indent="-228600">
              <a:buFont typeface="+mj-lt"/>
              <a:buAutoNum type="arabicPeriod"/>
            </a:pPr>
            <a:r>
              <a:rPr lang="en-US" sz="1200" b="1" kern="1200" dirty="0">
                <a:solidFill>
                  <a:schemeClr val="tx1"/>
                </a:solidFill>
                <a:effectLst/>
                <a:latin typeface="+mn-lt"/>
                <a:ea typeface="+mn-ea"/>
                <a:cs typeface="+mn-cs"/>
              </a:rPr>
              <a:t>Self-driving cars</a:t>
            </a:r>
            <a:r>
              <a:rPr lang="en-US" sz="1200" kern="1200" dirty="0">
                <a:solidFill>
                  <a:schemeClr val="tx1"/>
                </a:solidFill>
                <a:effectLst/>
                <a:latin typeface="+mn-lt"/>
                <a:ea typeface="+mn-ea"/>
                <a:cs typeface="+mn-cs"/>
              </a:rPr>
              <a:t> that rely on machine learning to navigate are already being tested and may soon be available to consumers. </a:t>
            </a:r>
            <a:endParaRPr lang="en-US" b="1"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In our projects, we are often asked to solve </a:t>
            </a:r>
            <a:r>
              <a:rPr lang="en-US" b="1" dirty="0"/>
              <a:t>very hard problems</a:t>
            </a:r>
            <a:r>
              <a:rPr lang="en-US" dirty="0"/>
              <a:t>.  </a:t>
            </a:r>
          </a:p>
          <a:p>
            <a:pPr marL="384432" lvl="1" indent="-171450">
              <a:buFont typeface="Arial" panose="020B0604020202020204" pitchFamily="34" charset="0"/>
              <a:buChar char="•"/>
            </a:pPr>
            <a:endParaRPr lang="en-US" baseline="0" dirty="0"/>
          </a:p>
          <a:p>
            <a:pPr marL="0" indent="0">
              <a:buFont typeface="Arial" panose="020B0604020202020204" pitchFamily="34" charset="0"/>
              <a:buNone/>
            </a:pPr>
            <a:r>
              <a:rPr lang="en-US" dirty="0"/>
              <a:t>These three problems have something </a:t>
            </a:r>
            <a:r>
              <a:rPr lang="en-US" b="1" dirty="0"/>
              <a:t>in common</a:t>
            </a:r>
            <a:r>
              <a:rPr lang="en-US" dirty="0"/>
              <a:t> – they are </a:t>
            </a:r>
            <a:r>
              <a:rPr lang="en-US" b="1" dirty="0"/>
              <a:t>relatively easy for a human to solve</a:t>
            </a:r>
            <a:r>
              <a:rPr lang="en-US" dirty="0"/>
              <a:t>, but are </a:t>
            </a:r>
            <a:r>
              <a:rPr lang="en-US" b="1" dirty="0"/>
              <a:t>difficult to program a computer to do</a:t>
            </a:r>
            <a:r>
              <a:rPr lang="en-US" dirty="0"/>
              <a:t>.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This is especially true, when the only tool available for us is </a:t>
            </a:r>
            <a:r>
              <a:rPr lang="en-US" b="1" dirty="0"/>
              <a:t>procedural code</a:t>
            </a:r>
            <a:r>
              <a:rPr lang="en-US" dirty="0"/>
              <a:t> and </a:t>
            </a:r>
            <a:r>
              <a:rPr lang="en-US" b="1" dirty="0"/>
              <a:t>traditional algorithms</a:t>
            </a:r>
            <a:r>
              <a:rPr lang="en-US" dirty="0"/>
              <a:t>.  </a:t>
            </a:r>
          </a:p>
          <a:p>
            <a:pPr marL="0" indent="0">
              <a:buFont typeface="Arial" panose="020B0604020202020204" pitchFamily="34" charset="0"/>
              <a:buNone/>
            </a:pPr>
            <a:endParaRPr lang="en-US" b="1" dirty="0"/>
          </a:p>
          <a:p>
            <a:pPr marL="0" indent="0">
              <a:buFont typeface="Arial" panose="020B0604020202020204" pitchFamily="34" charset="0"/>
              <a:buNone/>
            </a:pPr>
            <a:r>
              <a:rPr lang="en-US" sz="1200" b="1" dirty="0"/>
              <a:t>This is where AI can help!</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10/19/2018 12:12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507585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aseline="0" dirty="0"/>
              <a:t>Let me show you an example of a problem that Microsoft uses AI to solve.</a:t>
            </a:r>
          </a:p>
          <a:p>
            <a:pPr marL="171450" indent="-171450">
              <a:buFont typeface="Arial" panose="020B0604020202020204" pitchFamily="34" charset="0"/>
              <a:buChar char="•"/>
            </a:pPr>
            <a:endParaRPr lang="en-US" baseline="0" dirty="0"/>
          </a:p>
          <a:p>
            <a:pPr marL="171450" indent="-171450">
              <a:buFont typeface="Arial" panose="020B0604020202020204" pitchFamily="34" charset="0"/>
              <a:buChar char="•"/>
            </a:pPr>
            <a:r>
              <a:rPr lang="en-US" baseline="0" dirty="0"/>
              <a:t>Using AI techniques - the </a:t>
            </a:r>
            <a:r>
              <a:rPr lang="en-US" b="1" baseline="0" dirty="0"/>
              <a:t>Windows Ink</a:t>
            </a:r>
            <a:r>
              <a:rPr lang="en-US" baseline="0" dirty="0"/>
              <a:t> platform can assign </a:t>
            </a:r>
            <a:r>
              <a:rPr lang="en-US" b="1" baseline="0" dirty="0"/>
              <a:t>conceptual meaning</a:t>
            </a:r>
            <a:r>
              <a:rPr lang="en-US" baseline="0" dirty="0"/>
              <a:t> to physical ink strokes </a:t>
            </a:r>
          </a:p>
          <a:p>
            <a:pPr marL="0" indent="0">
              <a:buFont typeface="Arial" panose="020B0604020202020204" pitchFamily="34" charset="0"/>
              <a:buNone/>
            </a:pPr>
            <a:endParaRPr lang="en-US" baseline="0" dirty="0"/>
          </a:p>
          <a:p>
            <a:pPr marL="171450" indent="-171450">
              <a:buFont typeface="Arial" panose="020B0604020202020204" pitchFamily="34" charset="0"/>
              <a:buChar char="•"/>
            </a:pPr>
            <a:r>
              <a:rPr lang="en-US" baseline="0" dirty="0"/>
              <a:t>Let’s look at the process:</a:t>
            </a:r>
          </a:p>
          <a:p>
            <a:pPr marL="441582" lvl="1" indent="-228600">
              <a:buFont typeface="+mj-lt"/>
              <a:buAutoNum type="arabicPeriod"/>
            </a:pPr>
            <a:r>
              <a:rPr lang="en-US" baseline="0" dirty="0"/>
              <a:t>Windows Ink can identify which ink strokes represent </a:t>
            </a:r>
            <a:r>
              <a:rPr lang="en-US" b="1" baseline="0" dirty="0"/>
              <a:t>text</a:t>
            </a:r>
          </a:p>
          <a:p>
            <a:pPr marL="441582" lvl="1" indent="-228600">
              <a:buFont typeface="+mj-lt"/>
              <a:buAutoNum type="arabicPeriod"/>
            </a:pPr>
            <a:r>
              <a:rPr lang="en-US" b="0" baseline="0" dirty="0"/>
              <a:t>Knowing this, It can then classify that text into categories – this is a </a:t>
            </a:r>
            <a:r>
              <a:rPr lang="en-US" b="1" baseline="0" dirty="0"/>
              <a:t>word</a:t>
            </a:r>
            <a:r>
              <a:rPr lang="en-US" b="0" baseline="0" dirty="0"/>
              <a:t>, this is a </a:t>
            </a:r>
            <a:r>
              <a:rPr lang="en-US" b="1" baseline="0" dirty="0"/>
              <a:t>sentence</a:t>
            </a:r>
            <a:r>
              <a:rPr lang="en-US" b="0" baseline="0" dirty="0"/>
              <a:t>, this is a complete </a:t>
            </a:r>
            <a:r>
              <a:rPr lang="en-US" b="1" baseline="0" dirty="0"/>
              <a:t>paragraph</a:t>
            </a:r>
            <a:r>
              <a:rPr lang="en-US" b="0" baseline="0" dirty="0"/>
              <a:t>, this is a </a:t>
            </a:r>
            <a:r>
              <a:rPr lang="en-US" b="1" baseline="0" dirty="0"/>
              <a:t>set of list items</a:t>
            </a:r>
            <a:r>
              <a:rPr lang="en-US" b="0" baseline="0" dirty="0"/>
              <a:t>.</a:t>
            </a:r>
          </a:p>
          <a:p>
            <a:pPr marL="441582" lvl="1" indent="-228600">
              <a:buFont typeface="+mj-lt"/>
              <a:buAutoNum type="arabicPeriod"/>
            </a:pPr>
            <a:r>
              <a:rPr lang="en-US" b="0" baseline="0" dirty="0"/>
              <a:t>With this context, we can use ink to identify contextual entities like </a:t>
            </a:r>
            <a:r>
              <a:rPr lang="en-US" b="1" baseline="0" dirty="0"/>
              <a:t>names, times,</a:t>
            </a:r>
            <a:r>
              <a:rPr lang="en-US" b="0" baseline="0" dirty="0"/>
              <a:t> and </a:t>
            </a:r>
            <a:r>
              <a:rPr lang="en-US" b="1" baseline="0" dirty="0"/>
              <a:t>phone numbers </a:t>
            </a:r>
            <a:r>
              <a:rPr lang="en-US" b="0" baseline="0" dirty="0"/>
              <a:t>and start operating on conceptual objects like </a:t>
            </a:r>
            <a:r>
              <a:rPr lang="en-US" b="1" baseline="0" dirty="0"/>
              <a:t>contacts</a:t>
            </a:r>
            <a:r>
              <a:rPr lang="en-US" b="0" baseline="0" dirty="0"/>
              <a:t> and </a:t>
            </a:r>
            <a:r>
              <a:rPr lang="en-US" b="1" baseline="0" dirty="0"/>
              <a:t>schedules</a:t>
            </a:r>
            <a:r>
              <a:rPr lang="en-US" b="0" baseline="0" dirty="0"/>
              <a:t>.</a:t>
            </a:r>
            <a:endParaRPr lang="en-US" b="1" baseline="0" dirty="0"/>
          </a:p>
          <a:p>
            <a:pPr marL="384432" lvl="1" indent="-171450">
              <a:buFont typeface="Arial" panose="020B0604020202020204" pitchFamily="34" charset="0"/>
              <a:buChar char="•"/>
            </a:pPr>
            <a:endParaRPr lang="en-US" b="0" baseline="0" dirty="0"/>
          </a:p>
          <a:p>
            <a:pPr marL="0" lvl="0" indent="0">
              <a:buFont typeface="Arial" panose="020B0604020202020204" pitchFamily="34" charset="0"/>
              <a:buNone/>
            </a:pPr>
            <a:r>
              <a:rPr lang="en-US" b="0" baseline="0" dirty="0"/>
              <a:t>These conceptual connections are </a:t>
            </a:r>
            <a:r>
              <a:rPr lang="en-US" b="1" baseline="0" dirty="0"/>
              <a:t>very difficult</a:t>
            </a:r>
            <a:r>
              <a:rPr lang="en-US" b="0" baseline="0" dirty="0"/>
              <a:t> to make </a:t>
            </a:r>
            <a:r>
              <a:rPr lang="en-US" b="1" baseline="0" dirty="0"/>
              <a:t>without AI</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10/19/2018 12:12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522832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D72F4EBB-2408-42A3-BC3C-009FE632A1BA}"/>
              </a:ext>
            </a:extLst>
          </p:cNvPr>
          <p:cNvSpPr>
            <a:spLocks noGrp="1"/>
          </p:cNvSpPr>
          <p:nvPr>
            <p:ph type="body" idx="1"/>
          </p:nvPr>
        </p:nvSpPr>
        <p:spPr/>
        <p:txBody>
          <a:bodyPr/>
          <a:lstStyle/>
          <a:p>
            <a:r>
              <a:rPr lang="en-US" dirty="0"/>
              <a:t>Let’s take a look at the </a:t>
            </a:r>
            <a:r>
              <a:rPr lang="en-US" b="1" dirty="0"/>
              <a:t>end-to-end cycle</a:t>
            </a:r>
            <a:r>
              <a:rPr lang="en-US" dirty="0"/>
              <a:t> of creating and using machine learning models.</a:t>
            </a:r>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baseline="0" dirty="0"/>
              <a:t>At Microsoft, we’ve been investigating AI solutions for a while, and we’ve worked with developers across industries who use AI solutions.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baseline="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baseline="0" dirty="0"/>
              <a:t>Many of Microsoft’s AI investments are in the Azure Cloud:</a:t>
            </a:r>
          </a:p>
          <a:p>
            <a:pPr marL="228600" indent="-228600">
              <a:buFont typeface="+mj-lt"/>
              <a:buAutoNum type="arabicPeriod"/>
            </a:pPr>
            <a:r>
              <a:rPr lang="en-US" dirty="0"/>
              <a:t>Machine Learning is a power tool to help us answer specific questions. We need to understand what question we’re striving to bring clarity to. Once we’ve defined the question we want to answer, we must identify a set of </a:t>
            </a:r>
            <a:r>
              <a:rPr lang="en-US" b="1" dirty="0"/>
              <a:t>labelled data </a:t>
            </a:r>
            <a:r>
              <a:rPr lang="en-US" dirty="0"/>
              <a:t>which can help us answer this question. </a:t>
            </a:r>
            <a:r>
              <a:rPr lang="en-US" sz="1200" b="1" i="0" u="none" strike="noStrike" kern="1200" dirty="0">
                <a:solidFill>
                  <a:schemeClr val="tx1"/>
                </a:solidFill>
                <a:effectLst/>
                <a:latin typeface="+mn-lt"/>
                <a:ea typeface="+mn-ea"/>
                <a:cs typeface="+mn-cs"/>
              </a:rPr>
              <a:t>Azure Databricks</a:t>
            </a:r>
            <a:r>
              <a:rPr lang="en-US" sz="1200" b="0" i="0" u="none" strike="noStrike" kern="1200" dirty="0">
                <a:solidFill>
                  <a:schemeClr val="tx1"/>
                </a:solidFill>
                <a:effectLst/>
                <a:latin typeface="+mn-lt"/>
                <a:ea typeface="+mn-ea"/>
                <a:cs typeface="+mn-cs"/>
              </a:rPr>
              <a:t> combines the best of Databricks and Azure to help customers accelerate innovation with one-click set up, streamlined workflows, and an interactive workspace that enables collaboration between data scientists, data engineers, and business analysts.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b="1" dirty="0"/>
              <a:t>Azure Machine Learning</a:t>
            </a:r>
            <a:r>
              <a:rPr lang="en-US" dirty="0"/>
              <a:t> allows you to use broad frameworks and tools to </a:t>
            </a:r>
            <a:r>
              <a:rPr lang="en-US" b="1" dirty="0"/>
              <a:t>build</a:t>
            </a:r>
            <a:r>
              <a:rPr lang="en-US" dirty="0"/>
              <a:t> and </a:t>
            </a:r>
            <a:r>
              <a:rPr lang="en-US" b="1" dirty="0"/>
              <a:t>train</a:t>
            </a:r>
            <a:r>
              <a:rPr lang="en-US" dirty="0"/>
              <a:t> the model, including frameworks such as </a:t>
            </a:r>
            <a:r>
              <a:rPr lang="en-US" i="1" dirty="0"/>
              <a:t>TensorFlow, Cognitive Toolkit, </a:t>
            </a:r>
            <a:r>
              <a:rPr lang="en-US" i="1" dirty="0" err="1"/>
              <a:t>PyTorch</a:t>
            </a:r>
            <a:r>
              <a:rPr lang="en-US" dirty="0"/>
              <a:t> and more. It allows you to scale training to 100Ks servers and use –prebuilt AI model packages for </a:t>
            </a:r>
            <a:r>
              <a:rPr lang="en-US" i="1" dirty="0"/>
              <a:t>Computer Vision, Text, and forecasting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Once you’ve trained a model, you can </a:t>
            </a:r>
            <a:r>
              <a:rPr lang="en-US" b="1" dirty="0"/>
              <a:t>deploy</a:t>
            </a:r>
            <a:r>
              <a:rPr lang="en-US" dirty="0"/>
              <a:t> it to a service to use from the cloud or use it locally on the </a:t>
            </a:r>
            <a:r>
              <a:rPr lang="en-US" b="1" dirty="0"/>
              <a:t>Edge</a:t>
            </a:r>
            <a:r>
              <a:rPr lang="en-US"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For the rest of this talk, we will focus on using pre-trained models on the </a:t>
            </a:r>
            <a:r>
              <a:rPr lang="en-US" b="1" dirty="0"/>
              <a:t>Edge</a:t>
            </a:r>
            <a:r>
              <a:rPr lang="en-US" dirty="0"/>
              <a:t> and on </a:t>
            </a:r>
            <a:r>
              <a:rPr lang="en-US" b="1" dirty="0"/>
              <a:t>Windows</a:t>
            </a:r>
            <a:endParaRPr lang="en-US" dirty="0"/>
          </a:p>
        </p:txBody>
      </p:sp>
    </p:spTree>
    <p:extLst>
      <p:ext uri="{BB962C8B-B14F-4D97-AF65-F5344CB8AC3E}">
        <p14:creationId xmlns:p14="http://schemas.microsoft.com/office/powerpoint/2010/main" val="3351646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b="1" baseline="0" dirty="0">
                <a:solidFill>
                  <a:srgbClr val="00B050"/>
                </a:solidFill>
              </a:rPr>
              <a:t>Azure AI solutions can really help you use AI to solve your hard problems, but sometimes developers also need AI Capabilities on the Edge.</a:t>
            </a:r>
          </a:p>
          <a:p>
            <a:endParaRPr lang="en-US" dirty="0"/>
          </a:p>
          <a:p>
            <a:r>
              <a:rPr lang="en-US" b="1" dirty="0"/>
              <a:t>Low</a:t>
            </a:r>
            <a:r>
              <a:rPr lang="en-US" b="1" baseline="0" dirty="0"/>
              <a:t> Latency</a:t>
            </a:r>
          </a:p>
          <a:p>
            <a:pPr marL="171450" indent="-171450">
              <a:buFont typeface="Arial" panose="020B0604020202020204" pitchFamily="34" charset="0"/>
              <a:buChar char="•"/>
            </a:pPr>
            <a:r>
              <a:rPr lang="en-US" baseline="0" dirty="0"/>
              <a:t>When scenarios require </a:t>
            </a:r>
            <a:r>
              <a:rPr lang="en-US" b="1" baseline="0" dirty="0"/>
              <a:t>real-time,</a:t>
            </a:r>
            <a:r>
              <a:rPr lang="en-US" baseline="0" dirty="0"/>
              <a:t> </a:t>
            </a:r>
            <a:r>
              <a:rPr lang="en-US" b="1" baseline="0" dirty="0"/>
              <a:t>low latency</a:t>
            </a:r>
            <a:r>
              <a:rPr lang="en-US" baseline="0" dirty="0"/>
              <a:t> results. This is critical, when your analyzing </a:t>
            </a:r>
            <a:r>
              <a:rPr lang="en-US" b="1" baseline="0" dirty="0"/>
              <a:t>images</a:t>
            </a:r>
            <a:r>
              <a:rPr lang="en-US" baseline="0" dirty="0"/>
              <a:t> in a video, running AI in a </a:t>
            </a:r>
            <a:r>
              <a:rPr lang="en-US" b="1" baseline="0" dirty="0"/>
              <a:t>game</a:t>
            </a:r>
            <a:r>
              <a:rPr lang="en-US" baseline="0" dirty="0"/>
              <a:t> engine, or handling background tasks like </a:t>
            </a:r>
            <a:r>
              <a:rPr lang="en-US" b="1" baseline="0" dirty="0"/>
              <a:t>search</a:t>
            </a:r>
            <a:r>
              <a:rPr lang="en-US" baseline="0" dirty="0"/>
              <a:t>.</a:t>
            </a:r>
          </a:p>
          <a:p>
            <a:r>
              <a:rPr lang="en-US" b="1" baseline="0" dirty="0"/>
              <a:t>Scalability</a:t>
            </a:r>
          </a:p>
          <a:p>
            <a:pPr marL="171450" indent="-171450">
              <a:buFont typeface="Arial" panose="020B0604020202020204" pitchFamily="34" charset="0"/>
              <a:buChar char="•"/>
            </a:pPr>
            <a:r>
              <a:rPr lang="en-US" baseline="0" dirty="0"/>
              <a:t>When you already have a service that’s running at scale, </a:t>
            </a:r>
            <a:r>
              <a:rPr lang="en-US" b="1" baseline="0" dirty="0"/>
              <a:t>AI on the edge</a:t>
            </a:r>
            <a:r>
              <a:rPr lang="en-US" baseline="0" dirty="0"/>
              <a:t> enables you to add intelligence to your service while optimizing your </a:t>
            </a:r>
            <a:r>
              <a:rPr lang="en-US" b="1" baseline="0" dirty="0"/>
              <a:t>operational cost</a:t>
            </a:r>
            <a:r>
              <a:rPr lang="en-US" baseline="0" dirty="0"/>
              <a:t>. You are not paying for GPU usage for every AI operation, but one for AI training.</a:t>
            </a:r>
          </a:p>
          <a:p>
            <a:r>
              <a:rPr lang="en-US" b="1" baseline="0" dirty="0"/>
              <a:t>Flexibility</a:t>
            </a:r>
          </a:p>
          <a:p>
            <a:pPr marL="171450" indent="-171450">
              <a:buFont typeface="Arial" panose="020B0604020202020204" pitchFamily="34" charset="0"/>
              <a:buChar char="•"/>
            </a:pPr>
            <a:r>
              <a:rPr lang="en-US" baseline="0" dirty="0"/>
              <a:t>Moving AI processing to the device is really important when data </a:t>
            </a:r>
            <a:r>
              <a:rPr lang="en-US" b="1" baseline="0" dirty="0"/>
              <a:t>can't be sent</a:t>
            </a:r>
            <a:r>
              <a:rPr lang="en-US" baseline="0" dirty="0"/>
              <a:t> to the cloud - due to </a:t>
            </a:r>
            <a:r>
              <a:rPr lang="en-US" b="1" baseline="0" dirty="0"/>
              <a:t>poor connection</a:t>
            </a:r>
            <a:r>
              <a:rPr lang="en-US" baseline="0" dirty="0"/>
              <a:t>, </a:t>
            </a:r>
            <a:r>
              <a:rPr lang="en-US" b="1" baseline="0" dirty="0"/>
              <a:t>size</a:t>
            </a:r>
            <a:r>
              <a:rPr lang="en-US" baseline="0" dirty="0"/>
              <a:t>, </a:t>
            </a:r>
            <a:r>
              <a:rPr lang="en-US" b="1" baseline="0" dirty="0"/>
              <a:t>policy</a:t>
            </a:r>
            <a:r>
              <a:rPr lang="en-US" baseline="0" dirty="0"/>
              <a:t>, or simple </a:t>
            </a:r>
            <a:r>
              <a:rPr lang="en-US" b="0" baseline="0" dirty="0"/>
              <a:t>customer </a:t>
            </a:r>
            <a:r>
              <a:rPr lang="en-US" b="1" baseline="0" dirty="0"/>
              <a:t>preference</a:t>
            </a:r>
            <a:r>
              <a:rPr lang="en-US" baseline="0" dirty="0"/>
              <a:t>.</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10/19/2018 12:12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1958519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b="0" dirty="0"/>
              <a:t>In the Windows 10 </a:t>
            </a:r>
            <a:r>
              <a:rPr lang="en-US" b="1" dirty="0"/>
              <a:t>April 2018 Update</a:t>
            </a:r>
            <a:r>
              <a:rPr lang="en-US" b="0" dirty="0"/>
              <a:t>, we released </a:t>
            </a:r>
            <a:r>
              <a:rPr lang="en-US" b="1" dirty="0"/>
              <a:t>Windows ML</a:t>
            </a:r>
            <a:r>
              <a:rPr lang="en-US" b="0" dirty="0"/>
              <a:t>:</a:t>
            </a:r>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b="0" dirty="0"/>
              <a:t>A powerful API that enables developers to evaluate pre-trained machine learning models on the edge, using the hardware resources on the local machine.</a:t>
            </a:r>
            <a:endParaRPr lang="en-US" b="0" baseline="0" dirty="0"/>
          </a:p>
          <a:p>
            <a:pPr marL="0" indent="0">
              <a:buFont typeface="Arial" panose="020B0604020202020204" pitchFamily="34" charset="0"/>
              <a:buNone/>
            </a:pPr>
            <a:endParaRPr lang="en-US" b="0" i="0" dirty="0"/>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b="0" i="0" baseline="0" dirty="0"/>
              <a:t>Microsoft uniquely offers an AI platform from the Intelligent Cloud to the Intelligent Edge, that is optimized at the </a:t>
            </a:r>
            <a:r>
              <a:rPr lang="en-US" b="1" i="0" baseline="0" dirty="0"/>
              <a:t>silicon level</a:t>
            </a:r>
            <a:r>
              <a:rPr lang="en-US" b="0" i="0" baseline="0" dirty="0"/>
              <a:t>.</a:t>
            </a:r>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endParaRPr lang="en-US" b="0" i="0" baseline="0" dirty="0"/>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b="0" i="0" baseline="0" dirty="0"/>
              <a:t>Let me show you how</a:t>
            </a:r>
            <a:endParaRPr lang="en-US" b="0" i="0" dirty="0"/>
          </a:p>
          <a:p>
            <a:endParaRPr lang="en-US" dirty="0"/>
          </a:p>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9</a:t>
            </a:fld>
            <a:endParaRPr lang="en-US"/>
          </a:p>
        </p:txBody>
      </p:sp>
    </p:spTree>
    <p:extLst>
      <p:ext uri="{BB962C8B-B14F-4D97-AF65-F5344CB8AC3E}">
        <p14:creationId xmlns:p14="http://schemas.microsoft.com/office/powerpoint/2010/main" val="1779981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t>Demo 1. Evaluate existing model in a new UWP app</a:t>
            </a:r>
          </a:p>
          <a:p>
            <a:pPr lvl="1"/>
            <a:r>
              <a:rPr lang="en-US" sz="1800" b="0" dirty="0"/>
              <a:t>Let me show you how easy it is to use a pre-existing model in your apps. [Follow </a:t>
            </a:r>
            <a:r>
              <a:rPr lang="en-US" sz="1200" b="1" i="0" u="none" strike="noStrike" kern="1200" dirty="0">
                <a:solidFill>
                  <a:schemeClr val="tx1"/>
                </a:solidFill>
                <a:effectLst/>
                <a:latin typeface="+mn-lt"/>
                <a:ea typeface="+mn-ea"/>
                <a:cs typeface="+mn-cs"/>
              </a:rPr>
              <a:t>Getting started with </a:t>
            </a:r>
            <a:r>
              <a:rPr lang="en-US" sz="1200" b="1" i="0" u="none" strike="noStrike" kern="1200" dirty="0" err="1">
                <a:solidFill>
                  <a:schemeClr val="tx1"/>
                </a:solidFill>
                <a:effectLst/>
                <a:latin typeface="+mn-lt"/>
                <a:ea typeface="+mn-ea"/>
                <a:cs typeface="+mn-cs"/>
              </a:rPr>
              <a:t>WinML</a:t>
            </a:r>
            <a:r>
              <a:rPr lang="en-US" sz="1200" b="1" i="0" u="none" strike="noStrike" kern="1200" dirty="0">
                <a:solidFill>
                  <a:schemeClr val="tx1"/>
                </a:solidFill>
                <a:effectLst/>
                <a:latin typeface="+mn-lt"/>
                <a:ea typeface="+mn-ea"/>
                <a:cs typeface="+mn-cs"/>
              </a:rPr>
              <a:t> and Emotion model</a:t>
            </a:r>
            <a:r>
              <a:rPr lang="en-US" sz="1800" b="0" dirty="0"/>
              <a:t> demo instructions found in demo repository on GitHub: https://github.com/Microsoft/InsiderDevTour18-ML</a:t>
            </a:r>
          </a:p>
          <a:p>
            <a:endParaRPr lang="en-US" sz="1800" b="1" dirty="0"/>
          </a:p>
          <a:p>
            <a:r>
              <a:rPr lang="en-US" sz="1800" b="1" dirty="0"/>
              <a:t>Demo 2. Emoji - </a:t>
            </a:r>
            <a:r>
              <a:rPr lang="en-US" sz="1800" b="0" dirty="0"/>
              <a:t>Have app installed from the store: </a:t>
            </a:r>
            <a:r>
              <a:rPr lang="en-US" sz="1200" b="0" i="0" u="sng" kern="1200" dirty="0">
                <a:solidFill>
                  <a:schemeClr val="tx1"/>
                </a:solidFill>
                <a:effectLst/>
                <a:latin typeface="+mn-lt"/>
                <a:ea typeface="+mn-ea"/>
                <a:cs typeface="+mn-cs"/>
                <a:hlinkClick r:id="rId3"/>
              </a:rPr>
              <a:t>https://www.microsoft.com/en-us/store/p/emoji8/9n5vj4hkp6x1?rtc=1&amp;activetab=pivot%3aoverviewtab</a:t>
            </a:r>
            <a:endParaRPr lang="en-US" sz="1200" b="0" i="0" u="sng" kern="1200" dirty="0">
              <a:solidFill>
                <a:schemeClr val="tx1"/>
              </a:solidFill>
              <a:effectLst/>
              <a:latin typeface="+mn-lt"/>
              <a:ea typeface="+mn-ea"/>
              <a:cs typeface="+mn-cs"/>
            </a:endParaRPr>
          </a:p>
          <a:p>
            <a:endParaRPr lang="en-US" sz="1200" b="0" i="0" u="sng" kern="1200" dirty="0">
              <a:solidFill>
                <a:schemeClr val="tx1"/>
              </a:solidFill>
              <a:effectLst/>
              <a:latin typeface="+mn-lt"/>
              <a:ea typeface="+mn-ea"/>
              <a:cs typeface="+mn-cs"/>
            </a:endParaRPr>
          </a:p>
          <a:p>
            <a:pPr lvl="1"/>
            <a:r>
              <a:rPr lang="en-US" sz="1800" b="0" dirty="0"/>
              <a:t>The app is using the same model we showed in the previous demo. It </a:t>
            </a:r>
            <a:r>
              <a:rPr lang="en-US" sz="1200" b="0" i="0" u="none" strike="noStrike" kern="1200" dirty="0">
                <a:solidFill>
                  <a:schemeClr val="tx1"/>
                </a:solidFill>
                <a:effectLst/>
                <a:latin typeface="+mn-lt"/>
                <a:ea typeface="+mn-ea"/>
                <a:cs typeface="+mn-cs"/>
              </a:rPr>
              <a:t>uses Windows ML to evaluate a user's facial expressions when given an emoji to imitate.</a:t>
            </a:r>
          </a:p>
          <a:p>
            <a:pPr lvl="1"/>
            <a:r>
              <a:rPr lang="en-US" sz="1200" b="0" i="0" u="none" strike="noStrike" kern="1200" dirty="0">
                <a:solidFill>
                  <a:schemeClr val="tx1"/>
                </a:solidFill>
                <a:effectLst/>
                <a:latin typeface="+mn-lt"/>
                <a:ea typeface="+mn-ea"/>
                <a:cs typeface="+mn-cs"/>
              </a:rPr>
              <a:t>[Invite a member from the audience to come on stage to try it out and explain what is happening while playing with the app.]</a:t>
            </a:r>
            <a:endParaRPr lang="en-US" sz="1800" b="0" dirty="0"/>
          </a:p>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10</a:t>
            </a:fld>
            <a:endParaRPr lang="en-US"/>
          </a:p>
        </p:txBody>
      </p:sp>
    </p:spTree>
    <p:extLst>
      <p:ext uri="{BB962C8B-B14F-4D97-AF65-F5344CB8AC3E}">
        <p14:creationId xmlns:p14="http://schemas.microsoft.com/office/powerpoint/2010/main" val="25420184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5.svg"/><Relationship Id="rId7" Type="http://schemas.openxmlformats.org/officeDocument/2006/relationships/image" Target="../media/image18.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8.svg"/><Relationship Id="rId4"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6.svg"/><Relationship Id="rId7" Type="http://schemas.openxmlformats.org/officeDocument/2006/relationships/image" Target="../media/image9.png"/><Relationship Id="rId12" Type="http://schemas.openxmlformats.org/officeDocument/2006/relationships/image" Target="../media/image4.sv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emf"/><Relationship Id="rId11" Type="http://schemas.openxmlformats.org/officeDocument/2006/relationships/image" Target="../media/image3.png"/><Relationship Id="rId5" Type="http://schemas.openxmlformats.org/officeDocument/2006/relationships/image" Target="../media/image8.svg"/><Relationship Id="rId10" Type="http://schemas.openxmlformats.org/officeDocument/2006/relationships/image" Target="../media/image12.svg"/><Relationship Id="rId4" Type="http://schemas.openxmlformats.org/officeDocument/2006/relationships/image" Target="../media/image7.png"/><Relationship Id="rId9" Type="http://schemas.openxmlformats.org/officeDocument/2006/relationships/image" Target="../media/image1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Master" Target="../slideMasters/slideMaster2.xml"/><Relationship Id="rId4" Type="http://schemas.openxmlformats.org/officeDocument/2006/relationships/image" Target="../media/image27.sv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5.svg"/><Relationship Id="rId7"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9.png"/><Relationship Id="rId11" Type="http://schemas.openxmlformats.org/officeDocument/2006/relationships/image" Target="../media/image4.svg"/><Relationship Id="rId5" Type="http://schemas.openxmlformats.org/officeDocument/2006/relationships/image" Target="../media/image17.png"/><Relationship Id="rId10" Type="http://schemas.openxmlformats.org/officeDocument/2006/relationships/image" Target="../media/image3.png"/><Relationship Id="rId4" Type="http://schemas.openxmlformats.org/officeDocument/2006/relationships/image" Target="../media/image16.png"/><Relationship Id="rId9" Type="http://schemas.openxmlformats.org/officeDocument/2006/relationships/image" Target="../media/image14.sv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Master" Target="../slideMasters/slideMaster1.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4.svg"/><Relationship Id="rId4" Type="http://schemas.openxmlformats.org/officeDocument/2006/relationships/image" Target="../media/image15.svg"/><Relationship Id="rId9"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5.svg"/><Relationship Id="rId7"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4.svg"/><Relationship Id="rId4" Type="http://schemas.openxmlformats.org/officeDocument/2006/relationships/image" Target="../media/image17.png"/><Relationship Id="rId9"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svg"/><Relationship Id="rId4"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7" name="Picture 6">
            <a:extLst>
              <a:ext uri="{FF2B5EF4-FFF2-40B4-BE49-F238E27FC236}">
                <a16:creationId xmlns:a16="http://schemas.microsoft.com/office/drawing/2014/main" id="{ED0A4477-3871-4DF2-9A11-758395CBB30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pic>
        <p:nvPicPr>
          <p:cNvPr id="5" name="Graphic 4">
            <a:extLst>
              <a:ext uri="{FF2B5EF4-FFF2-40B4-BE49-F238E27FC236}">
                <a16:creationId xmlns:a16="http://schemas.microsoft.com/office/drawing/2014/main" id="{7B814EBF-A6F1-463C-BFA6-0D8B8012F7D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915032" y="20673"/>
            <a:ext cx="5127959" cy="1728228"/>
          </a:xfrm>
          <a:prstGeom prst="rect">
            <a:avLst/>
          </a:prstGeom>
        </p:spPr>
      </p:pic>
      <p:sp>
        <p:nvSpPr>
          <p:cNvPr id="8" name="Rectangle 7">
            <a:extLst>
              <a:ext uri="{FF2B5EF4-FFF2-40B4-BE49-F238E27FC236}">
                <a16:creationId xmlns:a16="http://schemas.microsoft.com/office/drawing/2014/main" id="{F592810F-5714-4141-ABFB-36DB2CD97168}"/>
              </a:ext>
            </a:extLst>
          </p:cNvPr>
          <p:cNvSpPr/>
          <p:nvPr userDrawn="1"/>
        </p:nvSpPr>
        <p:spPr>
          <a:xfrm>
            <a:off x="5318699" y="1111900"/>
            <a:ext cx="2859630"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rgbClr val="FFFFFF"/>
                </a:solidFill>
                <a:effectLst/>
              </a:rPr>
              <a:t>10 Years</a:t>
            </a:r>
          </a:p>
        </p:txBody>
      </p:sp>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Group 3">
            <a:extLst>
              <a:ext uri="{FF2B5EF4-FFF2-40B4-BE49-F238E27FC236}">
                <a16:creationId xmlns:a16="http://schemas.microsoft.com/office/drawing/2014/main" id="{CDE476F8-3202-455E-A5A9-12A7BD05A45E}"/>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253B176-78F6-4B3B-BFA1-2D5A8310F4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7" name="Graphic 6">
              <a:extLst>
                <a:ext uri="{FF2B5EF4-FFF2-40B4-BE49-F238E27FC236}">
                  <a16:creationId xmlns:a16="http://schemas.microsoft.com/office/drawing/2014/main" id="{360A974D-3BFC-4EF7-9851-AC064B247D0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8" name="Graphic 7">
            <a:extLst>
              <a:ext uri="{FF2B5EF4-FFF2-40B4-BE49-F238E27FC236}">
                <a16:creationId xmlns:a16="http://schemas.microsoft.com/office/drawing/2014/main" id="{D3F12022-54EB-463C-881C-26972D506B4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oup 6">
            <a:extLst>
              <a:ext uri="{FF2B5EF4-FFF2-40B4-BE49-F238E27FC236}">
                <a16:creationId xmlns:a16="http://schemas.microsoft.com/office/drawing/2014/main" id="{93C1D21A-13FA-4921-8587-2676E9000AD2}"/>
              </a:ext>
            </a:extLst>
          </p:cNvPr>
          <p:cNvGrpSpPr/>
          <p:nvPr userDrawn="1"/>
        </p:nvGrpSpPr>
        <p:grpSpPr>
          <a:xfrm>
            <a:off x="8748345" y="5922334"/>
            <a:ext cx="3378393" cy="899665"/>
            <a:chOff x="8748345" y="5922334"/>
            <a:chExt cx="3378393" cy="899665"/>
          </a:xfrm>
        </p:grpSpPr>
        <p:pic>
          <p:nvPicPr>
            <p:cNvPr id="9" name="Graphic 8">
              <a:extLst>
                <a:ext uri="{FF2B5EF4-FFF2-40B4-BE49-F238E27FC236}">
                  <a16:creationId xmlns:a16="http://schemas.microsoft.com/office/drawing/2014/main" id="{1B6611E8-3581-489B-99BB-A28D1070497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10" name="Graphic 9">
              <a:extLst>
                <a:ext uri="{FF2B5EF4-FFF2-40B4-BE49-F238E27FC236}">
                  <a16:creationId xmlns:a16="http://schemas.microsoft.com/office/drawing/2014/main" id="{863807A5-741F-4EF9-ADF0-D6CF1F16FC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11" name="Graphic 10">
            <a:extLst>
              <a:ext uri="{FF2B5EF4-FFF2-40B4-BE49-F238E27FC236}">
                <a16:creationId xmlns:a16="http://schemas.microsoft.com/office/drawing/2014/main" id="{E72A044E-83F8-4A2E-877C-41DEE919F963}"/>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22734129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grpSp>
        <p:nvGrpSpPr>
          <p:cNvPr id="4" name="Group 3">
            <a:extLst>
              <a:ext uri="{FF2B5EF4-FFF2-40B4-BE49-F238E27FC236}">
                <a16:creationId xmlns:a16="http://schemas.microsoft.com/office/drawing/2014/main" id="{BE68560B-FABA-46FC-9E46-CDAB6A110710}"/>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1FEB46C-624E-4AAB-9EB9-FCE899FE26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6" name="Graphic 5">
              <a:extLst>
                <a:ext uri="{FF2B5EF4-FFF2-40B4-BE49-F238E27FC236}">
                  <a16:creationId xmlns:a16="http://schemas.microsoft.com/office/drawing/2014/main" id="{2CA957AC-BF71-4947-B985-BA3A07E7D5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7" name="Graphic 6">
            <a:extLst>
              <a:ext uri="{FF2B5EF4-FFF2-40B4-BE49-F238E27FC236}">
                <a16:creationId xmlns:a16="http://schemas.microsoft.com/office/drawing/2014/main" id="{431A7FB8-82E6-4BF8-A776-9B2CAB868D98}"/>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8BD419A9-3976-4DF8-9145-60230B9FFB3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141958B7-CE9C-4B67-A849-E0B8FF21C0C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D8E01EE3-1E92-417E-AC90-C15DFEF61D4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748345" y="6477933"/>
              <a:ext cx="2474643" cy="300106"/>
            </a:xfrm>
            <a:prstGeom prst="rect">
              <a:avLst/>
            </a:prstGeom>
          </p:spPr>
        </p:pic>
      </p:grpSp>
      <p:pic>
        <p:nvPicPr>
          <p:cNvPr id="7" name="Graphic 6">
            <a:extLst>
              <a:ext uri="{FF2B5EF4-FFF2-40B4-BE49-F238E27FC236}">
                <a16:creationId xmlns:a16="http://schemas.microsoft.com/office/drawing/2014/main" id="{0E6198DA-E705-4B01-8995-5BDFFA1D0A17}"/>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BACD64E-7B30-4BDF-ABF7-F803B1083F61}"/>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95DFAE61-01F8-4FDA-AD83-AEB7CFE0EAA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9DC82A8E-25BA-42E9-A135-BF4F0C9994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5" name="Graphic 4">
            <a:extLst>
              <a:ext uri="{FF2B5EF4-FFF2-40B4-BE49-F238E27FC236}">
                <a16:creationId xmlns:a16="http://schemas.microsoft.com/office/drawing/2014/main" id="{42A1240A-7157-4A9A-9273-CAC0FC2AF088}"/>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1926334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92C0DE0-809E-480D-A302-52199EA4E01D}"/>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8F8F7AFC-92D9-46BF-8A25-AD8402D00C3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0C0E3486-C341-499D-90C0-6A68CEE94F0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5" name="Graphic 4">
            <a:extLst>
              <a:ext uri="{FF2B5EF4-FFF2-40B4-BE49-F238E27FC236}">
                <a16:creationId xmlns:a16="http://schemas.microsoft.com/office/drawing/2014/main" id="{99EA20C4-3DA6-4266-8902-49B4BD6FE5D6}"/>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57041002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7326451"/>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4552114"/>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8466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792421"/>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5" name="Graphic 14">
            <a:extLst>
              <a:ext uri="{FF2B5EF4-FFF2-40B4-BE49-F238E27FC236}">
                <a16:creationId xmlns:a16="http://schemas.microsoft.com/office/drawing/2014/main" id="{7419D4D3-1264-4226-98C4-F3F8AF090AD0}"/>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6858000" y="5497520"/>
            <a:ext cx="3213197" cy="389672"/>
          </a:xfrm>
          <a:prstGeom prst="rect">
            <a:avLst/>
          </a:prstGeom>
        </p:spPr>
      </p:pic>
      <p:pic>
        <p:nvPicPr>
          <p:cNvPr id="12" name="Graphic 11">
            <a:extLst>
              <a:ext uri="{FF2B5EF4-FFF2-40B4-BE49-F238E27FC236}">
                <a16:creationId xmlns:a16="http://schemas.microsoft.com/office/drawing/2014/main" id="{46915C87-3FB9-438F-AD09-C96AB42ADEFB}"/>
              </a:ext>
            </a:extLst>
          </p:cNvPr>
          <p:cNvPicPr>
            <a:picLocks noChangeAspect="1"/>
          </p:cNvPicPr>
          <p:nvPr userDrawn="1"/>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5324596"/>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235689"/>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626521C-D9A5-44F2-9729-31AEB308F9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000" y="-793023"/>
            <a:ext cx="9719999" cy="6067024"/>
          </a:xfrm>
          <a:prstGeom prst="rect">
            <a:avLst/>
          </a:prstGeom>
        </p:spPr>
      </p:pic>
      <p:sp>
        <p:nvSpPr>
          <p:cNvPr id="10" name="Rectangle 9">
            <a:extLst>
              <a:ext uri="{FF2B5EF4-FFF2-40B4-BE49-F238E27FC236}">
                <a16:creationId xmlns:a16="http://schemas.microsoft.com/office/drawing/2014/main" id="{4F2030F1-4E27-460F-AAAD-BDB0E0222A0C}"/>
              </a:ext>
            </a:extLst>
          </p:cNvPr>
          <p:cNvSpPr/>
          <p:nvPr/>
        </p:nvSpPr>
        <p:spPr>
          <a:xfrm>
            <a:off x="1776000" y="0"/>
            <a:ext cx="10416000" cy="6858000"/>
          </a:xfrm>
          <a:prstGeom prst="rect">
            <a:avLst/>
          </a:prstGeom>
          <a:solidFill>
            <a:srgbClr val="23568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7CB415-2AFB-46BC-936A-BB0B40187DC4}"/>
              </a:ext>
            </a:extLst>
          </p:cNvPr>
          <p:cNvSpPr>
            <a:spLocks noGrp="1"/>
          </p:cNvSpPr>
          <p:nvPr>
            <p:ph type="ctrTitle"/>
          </p:nvPr>
        </p:nvSpPr>
        <p:spPr>
          <a:xfrm>
            <a:off x="381000" y="4599000"/>
            <a:ext cx="9144000" cy="1352600"/>
          </a:xfrm>
        </p:spPr>
        <p:txBody>
          <a:bodyPr anchor="b">
            <a:normAutofit/>
          </a:bodyPr>
          <a:lstStyle>
            <a:lvl1pPr algn="l">
              <a:defRPr sz="4800">
                <a:solidFill>
                  <a:srgbClr val="F2F2F2"/>
                </a:solidFill>
              </a:defRPr>
            </a:lvl1pPr>
          </a:lstStyle>
          <a:p>
            <a:r>
              <a:rPr lang="en-US"/>
              <a:t>Click to edit Master title style</a:t>
            </a:r>
          </a:p>
        </p:txBody>
      </p:sp>
      <p:sp>
        <p:nvSpPr>
          <p:cNvPr id="3" name="Subtitle 2">
            <a:extLst>
              <a:ext uri="{FF2B5EF4-FFF2-40B4-BE49-F238E27FC236}">
                <a16:creationId xmlns:a16="http://schemas.microsoft.com/office/drawing/2014/main" id="{F53FA6B4-DCEC-4A8C-ACB5-9BC3EFEBACA6}"/>
              </a:ext>
            </a:extLst>
          </p:cNvPr>
          <p:cNvSpPr>
            <a:spLocks noGrp="1"/>
          </p:cNvSpPr>
          <p:nvPr>
            <p:ph type="subTitle" idx="1"/>
          </p:nvPr>
        </p:nvSpPr>
        <p:spPr>
          <a:xfrm>
            <a:off x="381000" y="5994000"/>
            <a:ext cx="9144000" cy="641636"/>
          </a:xfrm>
        </p:spPr>
        <p:txBody>
          <a:bodyPr>
            <a:normAutofit/>
          </a:bodyPr>
          <a:lstStyle>
            <a:lvl1pPr marL="0" indent="0" algn="l">
              <a:lnSpc>
                <a:spcPct val="90000"/>
              </a:lnSpc>
              <a:spcBef>
                <a:spcPts val="0"/>
              </a:spcBef>
              <a:buNone/>
              <a:defRPr lang="en-US" sz="1800" kern="1200" spc="-50" baseline="0" dirty="0">
                <a:solidFill>
                  <a:srgbClr val="F2F2F2"/>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Graphic 6">
            <a:extLst>
              <a:ext uri="{FF2B5EF4-FFF2-40B4-BE49-F238E27FC236}">
                <a16:creationId xmlns:a16="http://schemas.microsoft.com/office/drawing/2014/main" id="{EC7B8511-5FFF-4742-9851-69AD6CEB92C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6000" y="549000"/>
            <a:ext cx="1058613" cy="1440000"/>
          </a:xfrm>
          <a:prstGeom prst="rect">
            <a:avLst/>
          </a:prstGeom>
        </p:spPr>
      </p:pic>
    </p:spTree>
    <p:extLst>
      <p:ext uri="{BB962C8B-B14F-4D97-AF65-F5344CB8AC3E}">
        <p14:creationId xmlns:p14="http://schemas.microsoft.com/office/powerpoint/2010/main" val="5900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Agenda">
    <p:bg>
      <p:bgPr>
        <a:solidFill>
          <a:srgbClr val="235689"/>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896ED66-E95C-499D-A357-00B71AD7279F}"/>
              </a:ext>
            </a:extLst>
          </p:cNvPr>
          <p:cNvSpPr/>
          <p:nvPr/>
        </p:nvSpPr>
        <p:spPr>
          <a:xfrm>
            <a:off x="6096000" y="0"/>
            <a:ext cx="6096000" cy="6858000"/>
          </a:xfrm>
          <a:prstGeom prst="rect">
            <a:avLst/>
          </a:prstGeom>
          <a:solidFill>
            <a:srgbClr val="163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7D7B231-B42B-45E8-BC51-7F29536E1EF2}"/>
              </a:ext>
            </a:extLst>
          </p:cNvPr>
          <p:cNvSpPr>
            <a:spLocks noGrp="1"/>
          </p:cNvSpPr>
          <p:nvPr>
            <p:ph type="body" sz="quarter" idx="10" hasCustomPrompt="1"/>
          </p:nvPr>
        </p:nvSpPr>
        <p:spPr>
          <a:xfrm>
            <a:off x="336550" y="126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7" name="Text Placeholder 2">
            <a:extLst>
              <a:ext uri="{FF2B5EF4-FFF2-40B4-BE49-F238E27FC236}">
                <a16:creationId xmlns:a16="http://schemas.microsoft.com/office/drawing/2014/main" id="{DEAC052E-0B08-4391-BA33-B683EF5C43AD}"/>
              </a:ext>
            </a:extLst>
          </p:cNvPr>
          <p:cNvSpPr>
            <a:spLocks noGrp="1"/>
          </p:cNvSpPr>
          <p:nvPr>
            <p:ph type="body" sz="quarter" idx="11" hasCustomPrompt="1"/>
          </p:nvPr>
        </p:nvSpPr>
        <p:spPr>
          <a:xfrm>
            <a:off x="1281000" y="126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13" name="Text Placeholder 2">
            <a:extLst>
              <a:ext uri="{FF2B5EF4-FFF2-40B4-BE49-F238E27FC236}">
                <a16:creationId xmlns:a16="http://schemas.microsoft.com/office/drawing/2014/main" id="{7C8A4268-959A-4CFE-A595-E2AFBD11CC05}"/>
              </a:ext>
            </a:extLst>
          </p:cNvPr>
          <p:cNvSpPr>
            <a:spLocks noGrp="1"/>
          </p:cNvSpPr>
          <p:nvPr>
            <p:ph type="body" sz="quarter" idx="14" hasCustomPrompt="1"/>
          </p:nvPr>
        </p:nvSpPr>
        <p:spPr>
          <a:xfrm>
            <a:off x="336550" y="198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14" name="Text Placeholder 2">
            <a:extLst>
              <a:ext uri="{FF2B5EF4-FFF2-40B4-BE49-F238E27FC236}">
                <a16:creationId xmlns:a16="http://schemas.microsoft.com/office/drawing/2014/main" id="{537028A8-3D16-4E81-9F55-87ADDE8881BA}"/>
              </a:ext>
            </a:extLst>
          </p:cNvPr>
          <p:cNvSpPr>
            <a:spLocks noGrp="1"/>
          </p:cNvSpPr>
          <p:nvPr>
            <p:ph type="body" sz="quarter" idx="15" hasCustomPrompt="1"/>
          </p:nvPr>
        </p:nvSpPr>
        <p:spPr>
          <a:xfrm>
            <a:off x="1281000" y="198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17" name="Text Placeholder 2">
            <a:extLst>
              <a:ext uri="{FF2B5EF4-FFF2-40B4-BE49-F238E27FC236}">
                <a16:creationId xmlns:a16="http://schemas.microsoft.com/office/drawing/2014/main" id="{81784B64-93E3-4C58-8F71-3BCF2FE74485}"/>
              </a:ext>
            </a:extLst>
          </p:cNvPr>
          <p:cNvSpPr>
            <a:spLocks noGrp="1"/>
          </p:cNvSpPr>
          <p:nvPr>
            <p:ph type="body" sz="quarter" idx="18" hasCustomPrompt="1"/>
          </p:nvPr>
        </p:nvSpPr>
        <p:spPr>
          <a:xfrm>
            <a:off x="336550" y="270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18" name="Text Placeholder 2">
            <a:extLst>
              <a:ext uri="{FF2B5EF4-FFF2-40B4-BE49-F238E27FC236}">
                <a16:creationId xmlns:a16="http://schemas.microsoft.com/office/drawing/2014/main" id="{2AE5F81B-63C3-49E7-87D8-AB3BF4B4E41D}"/>
              </a:ext>
            </a:extLst>
          </p:cNvPr>
          <p:cNvSpPr>
            <a:spLocks noGrp="1"/>
          </p:cNvSpPr>
          <p:nvPr>
            <p:ph type="body" sz="quarter" idx="19" hasCustomPrompt="1"/>
          </p:nvPr>
        </p:nvSpPr>
        <p:spPr>
          <a:xfrm>
            <a:off x="1281000" y="270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21" name="Text Placeholder 2">
            <a:extLst>
              <a:ext uri="{FF2B5EF4-FFF2-40B4-BE49-F238E27FC236}">
                <a16:creationId xmlns:a16="http://schemas.microsoft.com/office/drawing/2014/main" id="{EAACC181-770F-4C3B-AB9E-EDDCA9BA959B}"/>
              </a:ext>
            </a:extLst>
          </p:cNvPr>
          <p:cNvSpPr>
            <a:spLocks noGrp="1"/>
          </p:cNvSpPr>
          <p:nvPr>
            <p:ph type="body" sz="quarter" idx="22" hasCustomPrompt="1"/>
          </p:nvPr>
        </p:nvSpPr>
        <p:spPr>
          <a:xfrm>
            <a:off x="336550" y="342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22" name="Text Placeholder 2">
            <a:extLst>
              <a:ext uri="{FF2B5EF4-FFF2-40B4-BE49-F238E27FC236}">
                <a16:creationId xmlns:a16="http://schemas.microsoft.com/office/drawing/2014/main" id="{A7D4DB09-5691-44F1-B73C-F525155B76BB}"/>
              </a:ext>
            </a:extLst>
          </p:cNvPr>
          <p:cNvSpPr>
            <a:spLocks noGrp="1"/>
          </p:cNvSpPr>
          <p:nvPr>
            <p:ph type="body" sz="quarter" idx="23" hasCustomPrompt="1"/>
          </p:nvPr>
        </p:nvSpPr>
        <p:spPr>
          <a:xfrm>
            <a:off x="1281000" y="342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25" name="Text Placeholder 2">
            <a:extLst>
              <a:ext uri="{FF2B5EF4-FFF2-40B4-BE49-F238E27FC236}">
                <a16:creationId xmlns:a16="http://schemas.microsoft.com/office/drawing/2014/main" id="{0CD0FD60-9724-4C7C-B7F9-425D37A8B5DE}"/>
              </a:ext>
            </a:extLst>
          </p:cNvPr>
          <p:cNvSpPr>
            <a:spLocks noGrp="1"/>
          </p:cNvSpPr>
          <p:nvPr>
            <p:ph type="body" sz="quarter" idx="26" hasCustomPrompt="1"/>
          </p:nvPr>
        </p:nvSpPr>
        <p:spPr>
          <a:xfrm>
            <a:off x="336550" y="414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26" name="Text Placeholder 2">
            <a:extLst>
              <a:ext uri="{FF2B5EF4-FFF2-40B4-BE49-F238E27FC236}">
                <a16:creationId xmlns:a16="http://schemas.microsoft.com/office/drawing/2014/main" id="{35C92CEE-CAE5-42F3-9E2A-F9F7ABFA3055}"/>
              </a:ext>
            </a:extLst>
          </p:cNvPr>
          <p:cNvSpPr>
            <a:spLocks noGrp="1"/>
          </p:cNvSpPr>
          <p:nvPr>
            <p:ph type="body" sz="quarter" idx="27" hasCustomPrompt="1"/>
          </p:nvPr>
        </p:nvSpPr>
        <p:spPr>
          <a:xfrm>
            <a:off x="1281000" y="414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29" name="Text Placeholder 2">
            <a:extLst>
              <a:ext uri="{FF2B5EF4-FFF2-40B4-BE49-F238E27FC236}">
                <a16:creationId xmlns:a16="http://schemas.microsoft.com/office/drawing/2014/main" id="{5D9BBFEE-6DBB-44F1-A2C7-8125B75DB30F}"/>
              </a:ext>
            </a:extLst>
          </p:cNvPr>
          <p:cNvSpPr>
            <a:spLocks noGrp="1"/>
          </p:cNvSpPr>
          <p:nvPr>
            <p:ph type="body" sz="quarter" idx="30" hasCustomPrompt="1"/>
          </p:nvPr>
        </p:nvSpPr>
        <p:spPr>
          <a:xfrm>
            <a:off x="336550" y="4868999"/>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30" name="Text Placeholder 2">
            <a:extLst>
              <a:ext uri="{FF2B5EF4-FFF2-40B4-BE49-F238E27FC236}">
                <a16:creationId xmlns:a16="http://schemas.microsoft.com/office/drawing/2014/main" id="{0A13A669-1B38-461E-9927-0058B872B7A1}"/>
              </a:ext>
            </a:extLst>
          </p:cNvPr>
          <p:cNvSpPr>
            <a:spLocks noGrp="1"/>
          </p:cNvSpPr>
          <p:nvPr>
            <p:ph type="body" sz="quarter" idx="31" hasCustomPrompt="1"/>
          </p:nvPr>
        </p:nvSpPr>
        <p:spPr>
          <a:xfrm>
            <a:off x="1281000" y="4869000"/>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33" name="Text Placeholder 2">
            <a:extLst>
              <a:ext uri="{FF2B5EF4-FFF2-40B4-BE49-F238E27FC236}">
                <a16:creationId xmlns:a16="http://schemas.microsoft.com/office/drawing/2014/main" id="{011D1179-1E3C-4B82-94A4-B2FD40DFE2DA}"/>
              </a:ext>
            </a:extLst>
          </p:cNvPr>
          <p:cNvSpPr>
            <a:spLocks noGrp="1"/>
          </p:cNvSpPr>
          <p:nvPr>
            <p:ph type="body" sz="quarter" idx="34" hasCustomPrompt="1"/>
          </p:nvPr>
        </p:nvSpPr>
        <p:spPr>
          <a:xfrm>
            <a:off x="6366550" y="126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34" name="Text Placeholder 2">
            <a:extLst>
              <a:ext uri="{FF2B5EF4-FFF2-40B4-BE49-F238E27FC236}">
                <a16:creationId xmlns:a16="http://schemas.microsoft.com/office/drawing/2014/main" id="{56723640-A36E-4558-97DD-568CD39F9C59}"/>
              </a:ext>
            </a:extLst>
          </p:cNvPr>
          <p:cNvSpPr>
            <a:spLocks noGrp="1"/>
          </p:cNvSpPr>
          <p:nvPr>
            <p:ph type="body" sz="quarter" idx="35" hasCustomPrompt="1"/>
          </p:nvPr>
        </p:nvSpPr>
        <p:spPr>
          <a:xfrm>
            <a:off x="7311000" y="126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37" name="Text Placeholder 2">
            <a:extLst>
              <a:ext uri="{FF2B5EF4-FFF2-40B4-BE49-F238E27FC236}">
                <a16:creationId xmlns:a16="http://schemas.microsoft.com/office/drawing/2014/main" id="{8155134E-9ACB-4818-B411-4AA8F50B58BE}"/>
              </a:ext>
            </a:extLst>
          </p:cNvPr>
          <p:cNvSpPr>
            <a:spLocks noGrp="1"/>
          </p:cNvSpPr>
          <p:nvPr>
            <p:ph type="body" sz="quarter" idx="38" hasCustomPrompt="1"/>
          </p:nvPr>
        </p:nvSpPr>
        <p:spPr>
          <a:xfrm>
            <a:off x="6366550" y="198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38" name="Text Placeholder 2">
            <a:extLst>
              <a:ext uri="{FF2B5EF4-FFF2-40B4-BE49-F238E27FC236}">
                <a16:creationId xmlns:a16="http://schemas.microsoft.com/office/drawing/2014/main" id="{79240262-EFFF-4ACC-A914-FC5C72F66E4B}"/>
              </a:ext>
            </a:extLst>
          </p:cNvPr>
          <p:cNvSpPr>
            <a:spLocks noGrp="1"/>
          </p:cNvSpPr>
          <p:nvPr>
            <p:ph type="body" sz="quarter" idx="39" hasCustomPrompt="1"/>
          </p:nvPr>
        </p:nvSpPr>
        <p:spPr>
          <a:xfrm>
            <a:off x="7311000" y="198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41" name="Text Placeholder 2">
            <a:extLst>
              <a:ext uri="{FF2B5EF4-FFF2-40B4-BE49-F238E27FC236}">
                <a16:creationId xmlns:a16="http://schemas.microsoft.com/office/drawing/2014/main" id="{445DAD2F-3C4C-431F-A64E-544FD417A3A1}"/>
              </a:ext>
            </a:extLst>
          </p:cNvPr>
          <p:cNvSpPr>
            <a:spLocks noGrp="1"/>
          </p:cNvSpPr>
          <p:nvPr>
            <p:ph type="body" sz="quarter" idx="42" hasCustomPrompt="1"/>
          </p:nvPr>
        </p:nvSpPr>
        <p:spPr>
          <a:xfrm>
            <a:off x="6366550" y="270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42" name="Text Placeholder 2">
            <a:extLst>
              <a:ext uri="{FF2B5EF4-FFF2-40B4-BE49-F238E27FC236}">
                <a16:creationId xmlns:a16="http://schemas.microsoft.com/office/drawing/2014/main" id="{6BFD6B20-654B-4021-AFCD-6BFB92C3A674}"/>
              </a:ext>
            </a:extLst>
          </p:cNvPr>
          <p:cNvSpPr>
            <a:spLocks noGrp="1"/>
          </p:cNvSpPr>
          <p:nvPr>
            <p:ph type="body" sz="quarter" idx="43" hasCustomPrompt="1"/>
          </p:nvPr>
        </p:nvSpPr>
        <p:spPr>
          <a:xfrm>
            <a:off x="7311000" y="270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45" name="Text Placeholder 2">
            <a:extLst>
              <a:ext uri="{FF2B5EF4-FFF2-40B4-BE49-F238E27FC236}">
                <a16:creationId xmlns:a16="http://schemas.microsoft.com/office/drawing/2014/main" id="{A2367E3E-C41A-4BBA-8583-D0063644E062}"/>
              </a:ext>
            </a:extLst>
          </p:cNvPr>
          <p:cNvSpPr>
            <a:spLocks noGrp="1"/>
          </p:cNvSpPr>
          <p:nvPr>
            <p:ph type="body" sz="quarter" idx="46" hasCustomPrompt="1"/>
          </p:nvPr>
        </p:nvSpPr>
        <p:spPr>
          <a:xfrm>
            <a:off x="6366550" y="342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46" name="Text Placeholder 2">
            <a:extLst>
              <a:ext uri="{FF2B5EF4-FFF2-40B4-BE49-F238E27FC236}">
                <a16:creationId xmlns:a16="http://schemas.microsoft.com/office/drawing/2014/main" id="{A60A0AAC-56E8-443C-B236-7081EEC2BBFD}"/>
              </a:ext>
            </a:extLst>
          </p:cNvPr>
          <p:cNvSpPr>
            <a:spLocks noGrp="1"/>
          </p:cNvSpPr>
          <p:nvPr>
            <p:ph type="body" sz="quarter" idx="47" hasCustomPrompt="1"/>
          </p:nvPr>
        </p:nvSpPr>
        <p:spPr>
          <a:xfrm>
            <a:off x="7311000" y="342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49" name="Text Placeholder 2">
            <a:extLst>
              <a:ext uri="{FF2B5EF4-FFF2-40B4-BE49-F238E27FC236}">
                <a16:creationId xmlns:a16="http://schemas.microsoft.com/office/drawing/2014/main" id="{F0E61B97-7B83-4C1A-886B-6BD80475E71F}"/>
              </a:ext>
            </a:extLst>
          </p:cNvPr>
          <p:cNvSpPr>
            <a:spLocks noGrp="1"/>
          </p:cNvSpPr>
          <p:nvPr>
            <p:ph type="body" sz="quarter" idx="50" hasCustomPrompt="1"/>
          </p:nvPr>
        </p:nvSpPr>
        <p:spPr>
          <a:xfrm>
            <a:off x="6366550" y="414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50" name="Text Placeholder 2">
            <a:extLst>
              <a:ext uri="{FF2B5EF4-FFF2-40B4-BE49-F238E27FC236}">
                <a16:creationId xmlns:a16="http://schemas.microsoft.com/office/drawing/2014/main" id="{0C526012-D06A-48B0-A774-AC140D126062}"/>
              </a:ext>
            </a:extLst>
          </p:cNvPr>
          <p:cNvSpPr>
            <a:spLocks noGrp="1"/>
          </p:cNvSpPr>
          <p:nvPr>
            <p:ph type="body" sz="quarter" idx="51" hasCustomPrompt="1"/>
          </p:nvPr>
        </p:nvSpPr>
        <p:spPr>
          <a:xfrm>
            <a:off x="7311000" y="414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53" name="Text Placeholder 2">
            <a:extLst>
              <a:ext uri="{FF2B5EF4-FFF2-40B4-BE49-F238E27FC236}">
                <a16:creationId xmlns:a16="http://schemas.microsoft.com/office/drawing/2014/main" id="{6839FFE6-C37F-4BD2-8546-76E451789688}"/>
              </a:ext>
            </a:extLst>
          </p:cNvPr>
          <p:cNvSpPr>
            <a:spLocks noGrp="1"/>
          </p:cNvSpPr>
          <p:nvPr>
            <p:ph type="body" sz="quarter" idx="54" hasCustomPrompt="1"/>
          </p:nvPr>
        </p:nvSpPr>
        <p:spPr>
          <a:xfrm>
            <a:off x="6366550" y="4868999"/>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54" name="Text Placeholder 2">
            <a:extLst>
              <a:ext uri="{FF2B5EF4-FFF2-40B4-BE49-F238E27FC236}">
                <a16:creationId xmlns:a16="http://schemas.microsoft.com/office/drawing/2014/main" id="{BAF0B808-896C-4563-AAD9-31C8E62D710A}"/>
              </a:ext>
            </a:extLst>
          </p:cNvPr>
          <p:cNvSpPr>
            <a:spLocks noGrp="1"/>
          </p:cNvSpPr>
          <p:nvPr>
            <p:ph type="body" sz="quarter" idx="55" hasCustomPrompt="1"/>
          </p:nvPr>
        </p:nvSpPr>
        <p:spPr>
          <a:xfrm>
            <a:off x="7311000" y="4869000"/>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4" name="Title 3">
            <a:extLst>
              <a:ext uri="{FF2B5EF4-FFF2-40B4-BE49-F238E27FC236}">
                <a16:creationId xmlns:a16="http://schemas.microsoft.com/office/drawing/2014/main" id="{29FB6A00-E88F-4EAB-85A3-8801802AA4DD}"/>
              </a:ext>
            </a:extLst>
          </p:cNvPr>
          <p:cNvSpPr>
            <a:spLocks noGrp="1"/>
          </p:cNvSpPr>
          <p:nvPr>
            <p:ph type="title" hasCustomPrompt="1"/>
          </p:nvPr>
        </p:nvSpPr>
        <p:spPr>
          <a:xfrm>
            <a:off x="336000" y="414000"/>
            <a:ext cx="5490000" cy="535531"/>
          </a:xfrm>
          <a:noFill/>
        </p:spPr>
        <p:txBody>
          <a:bodyPr wrap="square" rtlCol="0">
            <a:spAutoFit/>
          </a:bodyPr>
          <a:lstStyle>
            <a:lvl1pPr>
              <a:defRPr lang="en-US" sz="3200">
                <a:solidFill>
                  <a:srgbClr val="F2F2F2"/>
                </a:solidFill>
                <a:latin typeface="+mn-lt"/>
                <a:ea typeface="+mn-ea"/>
                <a:cs typeface="+mn-cs"/>
              </a:defRPr>
            </a:lvl1pPr>
          </a:lstStyle>
          <a:p>
            <a:pPr marL="0" lvl="0"/>
            <a:r>
              <a:rPr lang="en-US"/>
              <a:t>[Agenda title]</a:t>
            </a:r>
          </a:p>
        </p:txBody>
      </p:sp>
      <p:sp>
        <p:nvSpPr>
          <p:cNvPr id="58" name="Text Placeholder 2">
            <a:extLst>
              <a:ext uri="{FF2B5EF4-FFF2-40B4-BE49-F238E27FC236}">
                <a16:creationId xmlns:a16="http://schemas.microsoft.com/office/drawing/2014/main" id="{B3FADF42-9387-487F-ABE7-6601A98238CA}"/>
              </a:ext>
            </a:extLst>
          </p:cNvPr>
          <p:cNvSpPr>
            <a:spLocks noGrp="1"/>
          </p:cNvSpPr>
          <p:nvPr>
            <p:ph type="body" sz="quarter" idx="56" hasCustomPrompt="1"/>
          </p:nvPr>
        </p:nvSpPr>
        <p:spPr>
          <a:xfrm>
            <a:off x="6366550" y="414001"/>
            <a:ext cx="5490000" cy="539999"/>
          </a:xfrm>
          <a:noFill/>
        </p:spPr>
        <p:txBody>
          <a:bodyPr vert="horz" wrap="square" lIns="91440" tIns="45720" rIns="91440" bIns="45720" rtlCol="0" anchor="ctr">
            <a:spAutoFit/>
          </a:bodyPr>
          <a:lstStyle>
            <a:lvl1pPr marL="0" indent="0">
              <a:buNone/>
              <a:defRPr lang="en-US" sz="3200" b="1" spc="-100" dirty="0">
                <a:solidFill>
                  <a:srgbClr val="F2F2F2"/>
                </a:solidFill>
              </a:defRPr>
            </a:lvl1pPr>
          </a:lstStyle>
          <a:p>
            <a:pPr marL="228600" lvl="0" indent="-457200">
              <a:lnSpc>
                <a:spcPct val="90000"/>
              </a:lnSpc>
              <a:spcBef>
                <a:spcPct val="0"/>
              </a:spcBef>
            </a:pPr>
            <a:r>
              <a:rPr lang="en-US"/>
              <a:t>[Agenda title]</a:t>
            </a:r>
          </a:p>
        </p:txBody>
      </p:sp>
      <p:sp>
        <p:nvSpPr>
          <p:cNvPr id="28" name="Text Placeholder 2">
            <a:extLst>
              <a:ext uri="{FF2B5EF4-FFF2-40B4-BE49-F238E27FC236}">
                <a16:creationId xmlns:a16="http://schemas.microsoft.com/office/drawing/2014/main" id="{9473D5B8-0062-4AF1-BAAD-F0245BBCB055}"/>
              </a:ext>
            </a:extLst>
          </p:cNvPr>
          <p:cNvSpPr>
            <a:spLocks noGrp="1"/>
          </p:cNvSpPr>
          <p:nvPr>
            <p:ph type="body" sz="quarter" idx="57" hasCustomPrompt="1"/>
          </p:nvPr>
        </p:nvSpPr>
        <p:spPr>
          <a:xfrm>
            <a:off x="336550" y="558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31" name="Text Placeholder 2">
            <a:extLst>
              <a:ext uri="{FF2B5EF4-FFF2-40B4-BE49-F238E27FC236}">
                <a16:creationId xmlns:a16="http://schemas.microsoft.com/office/drawing/2014/main" id="{524F7CD9-BE7E-44F2-B91D-FBB7E33008E2}"/>
              </a:ext>
            </a:extLst>
          </p:cNvPr>
          <p:cNvSpPr>
            <a:spLocks noGrp="1"/>
          </p:cNvSpPr>
          <p:nvPr>
            <p:ph type="body" sz="quarter" idx="58" hasCustomPrompt="1"/>
          </p:nvPr>
        </p:nvSpPr>
        <p:spPr>
          <a:xfrm>
            <a:off x="1281000" y="558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
        <p:nvSpPr>
          <p:cNvPr id="32" name="Text Placeholder 2">
            <a:extLst>
              <a:ext uri="{FF2B5EF4-FFF2-40B4-BE49-F238E27FC236}">
                <a16:creationId xmlns:a16="http://schemas.microsoft.com/office/drawing/2014/main" id="{6A96BE73-CA7E-487E-A3CB-25863266F21F}"/>
              </a:ext>
            </a:extLst>
          </p:cNvPr>
          <p:cNvSpPr>
            <a:spLocks noGrp="1"/>
          </p:cNvSpPr>
          <p:nvPr>
            <p:ph type="body" sz="quarter" idx="59" hasCustomPrompt="1"/>
          </p:nvPr>
        </p:nvSpPr>
        <p:spPr>
          <a:xfrm>
            <a:off x="6366550" y="5589000"/>
            <a:ext cx="899450" cy="494975"/>
          </a:xfrm>
        </p:spPr>
        <p:txBody>
          <a:bodyPr anchor="t">
            <a:noAutofit/>
          </a:bodyPr>
          <a:lstStyle>
            <a:lvl1pPr marL="0" indent="0">
              <a:lnSpc>
                <a:spcPct val="90000"/>
              </a:lnSpc>
              <a:spcBef>
                <a:spcPts val="0"/>
              </a:spcBef>
              <a:buNone/>
              <a:defRPr sz="1800" b="1">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00:00</a:t>
            </a:r>
          </a:p>
        </p:txBody>
      </p:sp>
      <p:sp>
        <p:nvSpPr>
          <p:cNvPr id="35" name="Text Placeholder 2">
            <a:extLst>
              <a:ext uri="{FF2B5EF4-FFF2-40B4-BE49-F238E27FC236}">
                <a16:creationId xmlns:a16="http://schemas.microsoft.com/office/drawing/2014/main" id="{1341FF20-985B-4A9C-9ECE-655A7E239E70}"/>
              </a:ext>
            </a:extLst>
          </p:cNvPr>
          <p:cNvSpPr>
            <a:spLocks noGrp="1"/>
          </p:cNvSpPr>
          <p:nvPr>
            <p:ph type="body" sz="quarter" idx="60" hasCustomPrompt="1"/>
          </p:nvPr>
        </p:nvSpPr>
        <p:spPr>
          <a:xfrm>
            <a:off x="7311000" y="5589001"/>
            <a:ext cx="4545000" cy="630050"/>
          </a:xfrm>
        </p:spPr>
        <p:txBody>
          <a:bodyPr anchor="t">
            <a:noAutofit/>
          </a:bodyPr>
          <a:lstStyle>
            <a:lvl1pPr marL="0" indent="0">
              <a:lnSpc>
                <a:spcPct val="90000"/>
              </a:lnSpc>
              <a:spcBef>
                <a:spcPts val="0"/>
              </a:spcBef>
              <a:buNone/>
              <a:defRPr sz="1800" b="0">
                <a:solidFill>
                  <a:srgbClr val="F2F2F2"/>
                </a:solidFill>
              </a:defRPr>
            </a:lvl1pPr>
            <a:lvl2pPr>
              <a:defRPr sz="2400">
                <a:solidFill>
                  <a:srgbClr val="F2F2F2"/>
                </a:solidFill>
              </a:defRPr>
            </a:lvl2pPr>
            <a:lvl3pPr>
              <a:defRPr sz="2400">
                <a:solidFill>
                  <a:srgbClr val="F2F2F2"/>
                </a:solidFill>
              </a:defRPr>
            </a:lvl3pPr>
            <a:lvl4pPr>
              <a:defRPr sz="2400">
                <a:solidFill>
                  <a:srgbClr val="F2F2F2"/>
                </a:solidFill>
              </a:defRPr>
            </a:lvl4pPr>
            <a:lvl5pPr>
              <a:defRPr sz="2400">
                <a:solidFill>
                  <a:srgbClr val="F2F2F2"/>
                </a:solidFill>
              </a:defRPr>
            </a:lvl5pPr>
          </a:lstStyle>
          <a:p>
            <a:pPr lvl="0"/>
            <a:r>
              <a:rPr lang="en-US"/>
              <a:t>[Description]</a:t>
            </a:r>
          </a:p>
        </p:txBody>
      </p:sp>
    </p:spTree>
    <p:extLst>
      <p:ext uri="{BB962C8B-B14F-4D97-AF65-F5344CB8AC3E}">
        <p14:creationId xmlns:p14="http://schemas.microsoft.com/office/powerpoint/2010/main" val="589151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5C2FD-0ED6-42E3-999D-A81EDC77D4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746A26-B0C3-4374-B2D3-86D61C5A5133}"/>
              </a:ext>
            </a:extLst>
          </p:cNvPr>
          <p:cNvSpPr>
            <a:spLocks noGrp="1"/>
          </p:cNvSpPr>
          <p:nvPr>
            <p:ph idx="1"/>
          </p:nvPr>
        </p:nvSpPr>
        <p:spPr/>
        <p:txBody>
          <a:bodyPr>
            <a:normAutofit/>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24778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3555"/>
        </a:soli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F25530CD-2927-405B-8540-946D84B92B32}"/>
              </a:ext>
            </a:extLst>
          </p:cNvPr>
          <p:cNvGrpSpPr/>
          <p:nvPr/>
        </p:nvGrpSpPr>
        <p:grpSpPr>
          <a:xfrm>
            <a:off x="516000" y="1584000"/>
            <a:ext cx="3218788" cy="3030457"/>
            <a:chOff x="3761921" y="345947"/>
            <a:chExt cx="3218788" cy="3030457"/>
          </a:xfrm>
        </p:grpSpPr>
        <p:sp>
          <p:nvSpPr>
            <p:cNvPr id="30" name="Freeform: Shape 29">
              <a:extLst>
                <a:ext uri="{FF2B5EF4-FFF2-40B4-BE49-F238E27FC236}">
                  <a16:creationId xmlns:a16="http://schemas.microsoft.com/office/drawing/2014/main" id="{35171C49-DA46-43BC-BA65-48D139B65357}"/>
                </a:ext>
              </a:extLst>
            </p:cNvPr>
            <p:cNvSpPr/>
            <p:nvPr/>
          </p:nvSpPr>
          <p:spPr>
            <a:xfrm>
              <a:off x="4941297" y="2294351"/>
              <a:ext cx="667727" cy="479394"/>
            </a:xfrm>
            <a:custGeom>
              <a:avLst/>
              <a:gdLst>
                <a:gd name="connsiteX0" fmla="*/ 206349 w 667727"/>
                <a:gd name="connsiteY0" fmla="*/ 393205 h 479394"/>
                <a:gd name="connsiteX1" fmla="*/ 245042 w 667727"/>
                <a:gd name="connsiteY1" fmla="*/ 432071 h 479394"/>
                <a:gd name="connsiteX2" fmla="*/ 432006 w 667727"/>
                <a:gd name="connsiteY2" fmla="*/ 432071 h 479394"/>
                <a:gd name="connsiteX3" fmla="*/ 470700 w 667727"/>
                <a:gd name="connsiteY3" fmla="*/ 393205 h 479394"/>
                <a:gd name="connsiteX4" fmla="*/ 615374 w 667727"/>
                <a:gd name="connsiteY4" fmla="*/ 248702 h 479394"/>
                <a:gd name="connsiteX5" fmla="*/ 615374 w 667727"/>
                <a:gd name="connsiteY5" fmla="*/ 61738 h 479394"/>
                <a:gd name="connsiteX6" fmla="*/ 615374 w 667727"/>
                <a:gd name="connsiteY6" fmla="*/ 61738 h 479394"/>
                <a:gd name="connsiteX7" fmla="*/ 521892 w 667727"/>
                <a:gd name="connsiteY7" fmla="*/ 23044 h 479394"/>
                <a:gd name="connsiteX8" fmla="*/ 155156 w 667727"/>
                <a:gd name="connsiteY8" fmla="*/ 23044 h 479394"/>
                <a:gd name="connsiteX9" fmla="*/ 61846 w 667727"/>
                <a:gd name="connsiteY9" fmla="*/ 61738 h 479394"/>
                <a:gd name="connsiteX10" fmla="*/ 61846 w 667727"/>
                <a:gd name="connsiteY10" fmla="*/ 61738 h 479394"/>
                <a:gd name="connsiteX11" fmla="*/ 61572 w 667727"/>
                <a:gd name="connsiteY11" fmla="*/ 248428 h 479394"/>
                <a:gd name="connsiteX12" fmla="*/ 61846 w 667727"/>
                <a:gd name="connsiteY12" fmla="*/ 248702 h 4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7727" h="479394">
                  <a:moveTo>
                    <a:pt x="206349" y="393205"/>
                  </a:moveTo>
                  <a:lnTo>
                    <a:pt x="245042" y="432071"/>
                  </a:lnTo>
                  <a:cubicBezTo>
                    <a:pt x="296697" y="483623"/>
                    <a:pt x="380351" y="483623"/>
                    <a:pt x="432006" y="432071"/>
                  </a:cubicBezTo>
                  <a:lnTo>
                    <a:pt x="470700" y="393205"/>
                  </a:lnTo>
                  <a:lnTo>
                    <a:pt x="615374" y="248702"/>
                  </a:lnTo>
                  <a:cubicBezTo>
                    <a:pt x="666926" y="197047"/>
                    <a:pt x="666926" y="113393"/>
                    <a:pt x="615374" y="61738"/>
                  </a:cubicBezTo>
                  <a:lnTo>
                    <a:pt x="615374" y="61738"/>
                  </a:lnTo>
                  <a:cubicBezTo>
                    <a:pt x="590549" y="36998"/>
                    <a:pt x="556940" y="23096"/>
                    <a:pt x="521892" y="23044"/>
                  </a:cubicBezTo>
                  <a:lnTo>
                    <a:pt x="155156" y="23044"/>
                  </a:lnTo>
                  <a:cubicBezTo>
                    <a:pt x="120160" y="23096"/>
                    <a:pt x="86603" y="37015"/>
                    <a:pt x="61846" y="61738"/>
                  </a:cubicBezTo>
                  <a:lnTo>
                    <a:pt x="61846" y="61738"/>
                  </a:lnTo>
                  <a:cubicBezTo>
                    <a:pt x="10225" y="113205"/>
                    <a:pt x="10088" y="196791"/>
                    <a:pt x="61572" y="248428"/>
                  </a:cubicBezTo>
                  <a:cubicBezTo>
                    <a:pt x="61657" y="248514"/>
                    <a:pt x="61760" y="248617"/>
                    <a:pt x="61846" y="248702"/>
                  </a:cubicBezTo>
                  <a:close/>
                </a:path>
              </a:pathLst>
            </a:custGeom>
            <a:solidFill>
              <a:srgbClr val="F2F2F2"/>
            </a:solidFill>
            <a:ln w="1709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1EEE446-1301-4D3F-99D2-C4E33545148F}"/>
                </a:ext>
              </a:extLst>
            </p:cNvPr>
            <p:cNvSpPr/>
            <p:nvPr/>
          </p:nvSpPr>
          <p:spPr>
            <a:xfrm>
              <a:off x="4509436" y="1654702"/>
              <a:ext cx="410909" cy="410909"/>
            </a:xfrm>
            <a:custGeom>
              <a:avLst/>
              <a:gdLst>
                <a:gd name="connsiteX0" fmla="*/ 396629 w 410909"/>
                <a:gd name="connsiteY0" fmla="*/ 209837 h 410909"/>
                <a:gd name="connsiteX1" fmla="*/ 209837 w 410909"/>
                <a:gd name="connsiteY1" fmla="*/ 396630 h 410909"/>
                <a:gd name="connsiteX2" fmla="*/ 23044 w 410909"/>
                <a:gd name="connsiteY2" fmla="*/ 209837 h 410909"/>
                <a:gd name="connsiteX3" fmla="*/ 209837 w 410909"/>
                <a:gd name="connsiteY3" fmla="*/ 23044 h 410909"/>
                <a:gd name="connsiteX4" fmla="*/ 396629 w 410909"/>
                <a:gd name="connsiteY4" fmla="*/ 209837 h 410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909" h="410909">
                  <a:moveTo>
                    <a:pt x="396629" y="209837"/>
                  </a:moveTo>
                  <a:cubicBezTo>
                    <a:pt x="396629" y="313000"/>
                    <a:pt x="312999" y="396630"/>
                    <a:pt x="209837" y="396630"/>
                  </a:cubicBezTo>
                  <a:cubicBezTo>
                    <a:pt x="106674" y="396630"/>
                    <a:pt x="23044" y="313000"/>
                    <a:pt x="23044" y="209837"/>
                  </a:cubicBezTo>
                  <a:cubicBezTo>
                    <a:pt x="23044" y="106674"/>
                    <a:pt x="106674" y="23044"/>
                    <a:pt x="209837" y="23044"/>
                  </a:cubicBezTo>
                  <a:cubicBezTo>
                    <a:pt x="312999" y="23044"/>
                    <a:pt x="396629" y="106674"/>
                    <a:pt x="396629" y="209837"/>
                  </a:cubicBezTo>
                  <a:close/>
                </a:path>
              </a:pathLst>
            </a:custGeom>
            <a:solidFill>
              <a:srgbClr val="F2F2F2"/>
            </a:solidFill>
            <a:ln w="1709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9C266F5-3238-471E-A266-415C76AF5011}"/>
                </a:ext>
              </a:extLst>
            </p:cNvPr>
            <p:cNvSpPr/>
            <p:nvPr/>
          </p:nvSpPr>
          <p:spPr>
            <a:xfrm>
              <a:off x="5630533" y="1654702"/>
              <a:ext cx="410909" cy="410909"/>
            </a:xfrm>
            <a:custGeom>
              <a:avLst/>
              <a:gdLst>
                <a:gd name="connsiteX0" fmla="*/ 396629 w 410909"/>
                <a:gd name="connsiteY0" fmla="*/ 209837 h 410909"/>
                <a:gd name="connsiteX1" fmla="*/ 209837 w 410909"/>
                <a:gd name="connsiteY1" fmla="*/ 396630 h 410909"/>
                <a:gd name="connsiteX2" fmla="*/ 23044 w 410909"/>
                <a:gd name="connsiteY2" fmla="*/ 209837 h 410909"/>
                <a:gd name="connsiteX3" fmla="*/ 209837 w 410909"/>
                <a:gd name="connsiteY3" fmla="*/ 23044 h 410909"/>
                <a:gd name="connsiteX4" fmla="*/ 396629 w 410909"/>
                <a:gd name="connsiteY4" fmla="*/ 209837 h 410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909" h="410909">
                  <a:moveTo>
                    <a:pt x="396629" y="209837"/>
                  </a:moveTo>
                  <a:cubicBezTo>
                    <a:pt x="396629" y="313000"/>
                    <a:pt x="313000" y="396630"/>
                    <a:pt x="209837" y="396630"/>
                  </a:cubicBezTo>
                  <a:cubicBezTo>
                    <a:pt x="106674" y="396630"/>
                    <a:pt x="23044" y="313000"/>
                    <a:pt x="23044" y="209837"/>
                  </a:cubicBezTo>
                  <a:cubicBezTo>
                    <a:pt x="23044" y="106674"/>
                    <a:pt x="106674" y="23044"/>
                    <a:pt x="209837" y="23044"/>
                  </a:cubicBezTo>
                  <a:cubicBezTo>
                    <a:pt x="312999" y="23044"/>
                    <a:pt x="396629" y="106674"/>
                    <a:pt x="396629" y="209837"/>
                  </a:cubicBezTo>
                  <a:close/>
                </a:path>
              </a:pathLst>
            </a:custGeom>
            <a:solidFill>
              <a:srgbClr val="F2F2F2"/>
            </a:solidFill>
            <a:ln w="1709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056BAD0C-0046-4F32-B998-A9C095E49C2E}"/>
                </a:ext>
              </a:extLst>
            </p:cNvPr>
            <p:cNvSpPr/>
            <p:nvPr/>
          </p:nvSpPr>
          <p:spPr>
            <a:xfrm>
              <a:off x="3761921" y="345947"/>
              <a:ext cx="3218788" cy="3030457"/>
            </a:xfrm>
            <a:custGeom>
              <a:avLst/>
              <a:gdLst>
                <a:gd name="connsiteX0" fmla="*/ 176453 w 3218787"/>
                <a:gd name="connsiteY0" fmla="*/ 2455808 h 3030456"/>
                <a:gd name="connsiteX1" fmla="*/ 352288 w 3218787"/>
                <a:gd name="connsiteY1" fmla="*/ 2682835 h 3030456"/>
                <a:gd name="connsiteX2" fmla="*/ 580000 w 3218787"/>
                <a:gd name="connsiteY2" fmla="*/ 2858670 h 3030456"/>
                <a:gd name="connsiteX3" fmla="*/ 847947 w 3218787"/>
                <a:gd name="connsiteY3" fmla="*/ 2972526 h 3030456"/>
                <a:gd name="connsiteX4" fmla="*/ 1144144 w 3218787"/>
                <a:gd name="connsiteY4" fmla="*/ 3012761 h 3030456"/>
                <a:gd name="connsiteX5" fmla="*/ 1344975 w 3218787"/>
                <a:gd name="connsiteY5" fmla="*/ 2975437 h 3030456"/>
                <a:gd name="connsiteX6" fmla="*/ 1517900 w 3218787"/>
                <a:gd name="connsiteY6" fmla="*/ 2868087 h 3030456"/>
                <a:gd name="connsiteX7" fmla="*/ 1690824 w 3218787"/>
                <a:gd name="connsiteY7" fmla="*/ 2975437 h 3030456"/>
                <a:gd name="connsiteX8" fmla="*/ 1891656 w 3218787"/>
                <a:gd name="connsiteY8" fmla="*/ 3012761 h 3030456"/>
                <a:gd name="connsiteX9" fmla="*/ 2188024 w 3218787"/>
                <a:gd name="connsiteY9" fmla="*/ 2972526 h 3030456"/>
                <a:gd name="connsiteX10" fmla="*/ 2455800 w 3218787"/>
                <a:gd name="connsiteY10" fmla="*/ 2859355 h 3030456"/>
                <a:gd name="connsiteX11" fmla="*/ 2683170 w 3218787"/>
                <a:gd name="connsiteY11" fmla="*/ 2683520 h 3030456"/>
                <a:gd name="connsiteX12" fmla="*/ 2859004 w 3218787"/>
                <a:gd name="connsiteY12" fmla="*/ 2455808 h 3030456"/>
                <a:gd name="connsiteX13" fmla="*/ 2972860 w 3218787"/>
                <a:gd name="connsiteY13" fmla="*/ 2187860 h 3030456"/>
                <a:gd name="connsiteX14" fmla="*/ 3013095 w 3218787"/>
                <a:gd name="connsiteY14" fmla="*/ 1891492 h 3030456"/>
                <a:gd name="connsiteX15" fmla="*/ 3013095 w 3218787"/>
                <a:gd name="connsiteY15" fmla="*/ 1853654 h 3030456"/>
                <a:gd name="connsiteX16" fmla="*/ 2825960 w 3218787"/>
                <a:gd name="connsiteY16" fmla="*/ 1666690 h 3030456"/>
                <a:gd name="connsiteX17" fmla="*/ 2825960 w 3218787"/>
                <a:gd name="connsiteY17" fmla="*/ 1144151 h 3030456"/>
                <a:gd name="connsiteX18" fmla="*/ 2826988 w 3218787"/>
                <a:gd name="connsiteY18" fmla="*/ 1144151 h 3030456"/>
                <a:gd name="connsiteX19" fmla="*/ 2944782 w 3218787"/>
                <a:gd name="connsiteY19" fmla="*/ 1428534 h 3030456"/>
                <a:gd name="connsiteX20" fmla="*/ 3064955 w 3218787"/>
                <a:gd name="connsiteY20" fmla="*/ 1483622 h 3030456"/>
                <a:gd name="connsiteX21" fmla="*/ 3120051 w 3218787"/>
                <a:gd name="connsiteY21" fmla="*/ 1363443 h 3030456"/>
                <a:gd name="connsiteX22" fmla="*/ 3117363 w 3218787"/>
                <a:gd name="connsiteY22" fmla="*/ 1356967 h 3030456"/>
                <a:gd name="connsiteX23" fmla="*/ 2992207 w 3218787"/>
                <a:gd name="connsiteY23" fmla="*/ 1054949 h 3030456"/>
                <a:gd name="connsiteX24" fmla="*/ 3171124 w 3218787"/>
                <a:gd name="connsiteY24" fmla="*/ 876032 h 3030456"/>
                <a:gd name="connsiteX25" fmla="*/ 3176500 w 3218787"/>
                <a:gd name="connsiteY25" fmla="*/ 743938 h 3030456"/>
                <a:gd name="connsiteX26" fmla="*/ 3044410 w 3218787"/>
                <a:gd name="connsiteY26" fmla="*/ 738557 h 3030456"/>
                <a:gd name="connsiteX27" fmla="*/ 3038948 w 3218787"/>
                <a:gd name="connsiteY27" fmla="*/ 744027 h 3030456"/>
                <a:gd name="connsiteX28" fmla="*/ 2825960 w 3218787"/>
                <a:gd name="connsiteY28" fmla="*/ 957015 h 3030456"/>
                <a:gd name="connsiteX29" fmla="*/ 2825960 w 3218787"/>
                <a:gd name="connsiteY29" fmla="*/ 316510 h 3030456"/>
                <a:gd name="connsiteX30" fmla="*/ 2803189 w 3218787"/>
                <a:gd name="connsiteY30" fmla="*/ 201798 h 3030456"/>
                <a:gd name="connsiteX31" fmla="*/ 2532503 w 3218787"/>
                <a:gd name="connsiteY31" fmla="*/ 23053 h 3030456"/>
                <a:gd name="connsiteX32" fmla="*/ 2421557 w 3218787"/>
                <a:gd name="connsiteY32" fmla="*/ 45653 h 3030456"/>
                <a:gd name="connsiteX33" fmla="*/ 2328076 w 3218787"/>
                <a:gd name="connsiteY33" fmla="*/ 108659 h 3030456"/>
                <a:gd name="connsiteX34" fmla="*/ 1853647 w 3218787"/>
                <a:gd name="connsiteY34" fmla="*/ 583602 h 3030456"/>
                <a:gd name="connsiteX35" fmla="*/ 1182153 w 3218787"/>
                <a:gd name="connsiteY35" fmla="*/ 583602 h 3030456"/>
                <a:gd name="connsiteX36" fmla="*/ 707724 w 3218787"/>
                <a:gd name="connsiteY36" fmla="*/ 108659 h 3030456"/>
                <a:gd name="connsiteX37" fmla="*/ 613557 w 3218787"/>
                <a:gd name="connsiteY37" fmla="*/ 45139 h 3030456"/>
                <a:gd name="connsiteX38" fmla="*/ 503297 w 3218787"/>
                <a:gd name="connsiteY38" fmla="*/ 23053 h 3030456"/>
                <a:gd name="connsiteX39" fmla="*/ 296130 w 3218787"/>
                <a:gd name="connsiteY39" fmla="*/ 108659 h 3030456"/>
                <a:gd name="connsiteX40" fmla="*/ 233295 w 3218787"/>
                <a:gd name="connsiteY40" fmla="*/ 201285 h 3030456"/>
                <a:gd name="connsiteX41" fmla="*/ 210010 w 3218787"/>
                <a:gd name="connsiteY41" fmla="*/ 315826 h 3030456"/>
                <a:gd name="connsiteX42" fmla="*/ 210010 w 3218787"/>
                <a:gd name="connsiteY42" fmla="*/ 957358 h 3030456"/>
                <a:gd name="connsiteX43" fmla="*/ 120614 w 3218787"/>
                <a:gd name="connsiteY43" fmla="*/ 1054754 h 3030456"/>
                <a:gd name="connsiteX44" fmla="*/ 210010 w 3218787"/>
                <a:gd name="connsiteY44" fmla="*/ 1144151 h 3030456"/>
                <a:gd name="connsiteX45" fmla="*/ 210010 w 3218787"/>
                <a:gd name="connsiteY45" fmla="*/ 1666690 h 3030456"/>
                <a:gd name="connsiteX46" fmla="*/ 23047 w 3218787"/>
                <a:gd name="connsiteY46" fmla="*/ 1853654 h 3030456"/>
                <a:gd name="connsiteX47" fmla="*/ 23047 w 3218787"/>
                <a:gd name="connsiteY47" fmla="*/ 1891492 h 3030456"/>
                <a:gd name="connsiteX48" fmla="*/ 63624 w 3218787"/>
                <a:gd name="connsiteY48" fmla="*/ 2188716 h 3030456"/>
                <a:gd name="connsiteX49" fmla="*/ 176453 w 3218787"/>
                <a:gd name="connsiteY49" fmla="*/ 2455808 h 3030456"/>
                <a:gd name="connsiteX50" fmla="*/ 396803 w 3218787"/>
                <a:gd name="connsiteY50" fmla="*/ 315654 h 3030456"/>
                <a:gd name="connsiteX51" fmla="*/ 428135 w 3218787"/>
                <a:gd name="connsiteY51" fmla="*/ 240492 h 3030456"/>
                <a:gd name="connsiteX52" fmla="*/ 503297 w 3218787"/>
                <a:gd name="connsiteY52" fmla="*/ 210530 h 3030456"/>
                <a:gd name="connsiteX53" fmla="*/ 574863 w 3218787"/>
                <a:gd name="connsiteY53" fmla="*/ 241177 h 3030456"/>
                <a:gd name="connsiteX54" fmla="*/ 1105621 w 3218787"/>
                <a:gd name="connsiteY54" fmla="*/ 771935 h 3030456"/>
                <a:gd name="connsiteX55" fmla="*/ 1929836 w 3218787"/>
                <a:gd name="connsiteY55" fmla="*/ 771935 h 3030456"/>
                <a:gd name="connsiteX56" fmla="*/ 2459567 w 3218787"/>
                <a:gd name="connsiteY56" fmla="*/ 243574 h 3030456"/>
                <a:gd name="connsiteX57" fmla="*/ 2493809 w 3218787"/>
                <a:gd name="connsiteY57" fmla="*/ 220118 h 3030456"/>
                <a:gd name="connsiteX58" fmla="*/ 2533188 w 3218787"/>
                <a:gd name="connsiteY58" fmla="*/ 211386 h 3030456"/>
                <a:gd name="connsiteX59" fmla="*/ 2608350 w 3218787"/>
                <a:gd name="connsiteY59" fmla="*/ 242033 h 3030456"/>
                <a:gd name="connsiteX60" fmla="*/ 2639682 w 3218787"/>
                <a:gd name="connsiteY60" fmla="*/ 318051 h 3030456"/>
                <a:gd name="connsiteX61" fmla="*/ 2639682 w 3218787"/>
                <a:gd name="connsiteY61" fmla="*/ 957187 h 3030456"/>
                <a:gd name="connsiteX62" fmla="*/ 396803 w 3218787"/>
                <a:gd name="connsiteY62" fmla="*/ 957187 h 3030456"/>
                <a:gd name="connsiteX63" fmla="*/ 396803 w 3218787"/>
                <a:gd name="connsiteY63" fmla="*/ 1744763 h 3030456"/>
                <a:gd name="connsiteX64" fmla="*/ 396803 w 3218787"/>
                <a:gd name="connsiteY64" fmla="*/ 1145520 h 3030456"/>
                <a:gd name="connsiteX65" fmla="*/ 2639682 w 3218787"/>
                <a:gd name="connsiteY65" fmla="*/ 1145520 h 3030456"/>
                <a:gd name="connsiteX66" fmla="*/ 2639682 w 3218787"/>
                <a:gd name="connsiteY66" fmla="*/ 1744763 h 3030456"/>
                <a:gd name="connsiteX67" fmla="*/ 2825104 w 3218787"/>
                <a:gd name="connsiteY67" fmla="*/ 1930186 h 3030456"/>
                <a:gd name="connsiteX68" fmla="*/ 2790006 w 3218787"/>
                <a:gd name="connsiteY68" fmla="*/ 2148482 h 3030456"/>
                <a:gd name="connsiteX69" fmla="*/ 2706112 w 3218787"/>
                <a:gd name="connsiteY69" fmla="*/ 2349827 h 3030456"/>
                <a:gd name="connsiteX70" fmla="*/ 2577703 w 3218787"/>
                <a:gd name="connsiteY70" fmla="*/ 2526518 h 3030456"/>
                <a:gd name="connsiteX71" fmla="*/ 2409059 w 3218787"/>
                <a:gd name="connsiteY71" fmla="*/ 2670336 h 3030456"/>
                <a:gd name="connsiteX72" fmla="*/ 1892341 w 3218787"/>
                <a:gd name="connsiteY72" fmla="*/ 2826482 h 3030456"/>
                <a:gd name="connsiteX73" fmla="*/ 1767527 w 3218787"/>
                <a:gd name="connsiteY73" fmla="*/ 2806793 h 3030456"/>
                <a:gd name="connsiteX74" fmla="*/ 1671819 w 3218787"/>
                <a:gd name="connsiteY74" fmla="*/ 2753546 h 3030456"/>
                <a:gd name="connsiteX75" fmla="*/ 1593062 w 3218787"/>
                <a:gd name="connsiteY75" fmla="*/ 2673932 h 3030456"/>
                <a:gd name="connsiteX76" fmla="*/ 1534507 w 3218787"/>
                <a:gd name="connsiteY76" fmla="*/ 2597058 h 3030456"/>
                <a:gd name="connsiteX77" fmla="*/ 1501806 w 3218787"/>
                <a:gd name="connsiteY77" fmla="*/ 2597058 h 3030456"/>
                <a:gd name="connsiteX78" fmla="*/ 1443251 w 3218787"/>
                <a:gd name="connsiteY78" fmla="*/ 2673932 h 3030456"/>
                <a:gd name="connsiteX79" fmla="*/ 1364494 w 3218787"/>
                <a:gd name="connsiteY79" fmla="*/ 2753546 h 3030456"/>
                <a:gd name="connsiteX80" fmla="*/ 1268786 w 3218787"/>
                <a:gd name="connsiteY80" fmla="*/ 2806793 h 3030456"/>
                <a:gd name="connsiteX81" fmla="*/ 1143972 w 3218787"/>
                <a:gd name="connsiteY81" fmla="*/ 2826482 h 3030456"/>
                <a:gd name="connsiteX82" fmla="*/ 459124 w 3218787"/>
                <a:gd name="connsiteY82" fmla="*/ 2526518 h 3030456"/>
                <a:gd name="connsiteX83" fmla="*/ 330715 w 3218787"/>
                <a:gd name="connsiteY83" fmla="*/ 2349827 h 3030456"/>
                <a:gd name="connsiteX84" fmla="*/ 246821 w 3218787"/>
                <a:gd name="connsiteY84" fmla="*/ 2148482 h 3030456"/>
                <a:gd name="connsiteX85" fmla="*/ 211722 w 3218787"/>
                <a:gd name="connsiteY85" fmla="*/ 1930186 h 303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218787" h="3030456">
                  <a:moveTo>
                    <a:pt x="176453" y="2455808"/>
                  </a:moveTo>
                  <a:cubicBezTo>
                    <a:pt x="224906" y="2538828"/>
                    <a:pt x="284020" y="2615155"/>
                    <a:pt x="352288" y="2682835"/>
                  </a:cubicBezTo>
                  <a:cubicBezTo>
                    <a:pt x="420581" y="2750687"/>
                    <a:pt x="497077" y="2809755"/>
                    <a:pt x="580000" y="2858670"/>
                  </a:cubicBezTo>
                  <a:cubicBezTo>
                    <a:pt x="663967" y="2908150"/>
                    <a:pt x="754047" y="2946416"/>
                    <a:pt x="847947" y="2972526"/>
                  </a:cubicBezTo>
                  <a:cubicBezTo>
                    <a:pt x="944373" y="2999441"/>
                    <a:pt x="1044036" y="3012967"/>
                    <a:pt x="1144144" y="3012761"/>
                  </a:cubicBezTo>
                  <a:cubicBezTo>
                    <a:pt x="1212834" y="3013001"/>
                    <a:pt x="1280959" y="3000331"/>
                    <a:pt x="1344975" y="2975437"/>
                  </a:cubicBezTo>
                  <a:cubicBezTo>
                    <a:pt x="1408735" y="2950594"/>
                    <a:pt x="1467341" y="2914194"/>
                    <a:pt x="1517900" y="2868087"/>
                  </a:cubicBezTo>
                  <a:cubicBezTo>
                    <a:pt x="1568459" y="2914194"/>
                    <a:pt x="1627065" y="2950594"/>
                    <a:pt x="1690824" y="2975437"/>
                  </a:cubicBezTo>
                  <a:cubicBezTo>
                    <a:pt x="1754840" y="3000331"/>
                    <a:pt x="1822965" y="3012984"/>
                    <a:pt x="1891656" y="3012761"/>
                  </a:cubicBezTo>
                  <a:cubicBezTo>
                    <a:pt x="1991815" y="3012984"/>
                    <a:pt x="2091546" y="2999441"/>
                    <a:pt x="2188024" y="2972526"/>
                  </a:cubicBezTo>
                  <a:cubicBezTo>
                    <a:pt x="2281797" y="2946502"/>
                    <a:pt x="2371803" y="2908476"/>
                    <a:pt x="2455800" y="2859355"/>
                  </a:cubicBezTo>
                  <a:cubicBezTo>
                    <a:pt x="2538941" y="2810919"/>
                    <a:pt x="2615387" y="2751816"/>
                    <a:pt x="2683170" y="2683520"/>
                  </a:cubicBezTo>
                  <a:cubicBezTo>
                    <a:pt x="2751021" y="2615223"/>
                    <a:pt x="2810089" y="2538726"/>
                    <a:pt x="2859004" y="2455808"/>
                  </a:cubicBezTo>
                  <a:cubicBezTo>
                    <a:pt x="2908485" y="2371845"/>
                    <a:pt x="2946751" y="2281753"/>
                    <a:pt x="2972860" y="2187860"/>
                  </a:cubicBezTo>
                  <a:cubicBezTo>
                    <a:pt x="2999860" y="2091399"/>
                    <a:pt x="3013403" y="1991668"/>
                    <a:pt x="3013095" y="1891492"/>
                  </a:cubicBezTo>
                  <a:lnTo>
                    <a:pt x="3013095" y="1853654"/>
                  </a:lnTo>
                  <a:lnTo>
                    <a:pt x="2825960" y="1666690"/>
                  </a:lnTo>
                  <a:lnTo>
                    <a:pt x="2825960" y="1144151"/>
                  </a:lnTo>
                  <a:lnTo>
                    <a:pt x="2826988" y="1144151"/>
                  </a:lnTo>
                  <a:lnTo>
                    <a:pt x="2944782" y="1428534"/>
                  </a:lnTo>
                  <a:cubicBezTo>
                    <a:pt x="2962759" y="1476932"/>
                    <a:pt x="3016571" y="1501595"/>
                    <a:pt x="3064955" y="1483622"/>
                  </a:cubicBezTo>
                  <a:cubicBezTo>
                    <a:pt x="3113357" y="1465646"/>
                    <a:pt x="3138029" y="1411841"/>
                    <a:pt x="3120051" y="1363443"/>
                  </a:cubicBezTo>
                  <a:cubicBezTo>
                    <a:pt x="3119230" y="1361251"/>
                    <a:pt x="3118340" y="1359090"/>
                    <a:pt x="3117363" y="1356967"/>
                  </a:cubicBezTo>
                  <a:lnTo>
                    <a:pt x="2992207" y="1054949"/>
                  </a:lnTo>
                  <a:lnTo>
                    <a:pt x="3171124" y="876032"/>
                  </a:lnTo>
                  <a:cubicBezTo>
                    <a:pt x="3209082" y="841041"/>
                    <a:pt x="3211496" y="781901"/>
                    <a:pt x="3176500" y="743938"/>
                  </a:cubicBezTo>
                  <a:cubicBezTo>
                    <a:pt x="3141521" y="705976"/>
                    <a:pt x="3082368" y="703567"/>
                    <a:pt x="3044410" y="738557"/>
                  </a:cubicBezTo>
                  <a:cubicBezTo>
                    <a:pt x="3042510" y="740305"/>
                    <a:pt x="3040695" y="742129"/>
                    <a:pt x="3038948" y="744027"/>
                  </a:cubicBezTo>
                  <a:lnTo>
                    <a:pt x="2825960" y="957015"/>
                  </a:lnTo>
                  <a:lnTo>
                    <a:pt x="2825960" y="316510"/>
                  </a:lnTo>
                  <a:cubicBezTo>
                    <a:pt x="2826286" y="277120"/>
                    <a:pt x="2818530" y="238078"/>
                    <a:pt x="2803189" y="201798"/>
                  </a:cubicBezTo>
                  <a:cubicBezTo>
                    <a:pt x="2757595" y="92800"/>
                    <a:pt x="2650639" y="22174"/>
                    <a:pt x="2532503" y="23053"/>
                  </a:cubicBezTo>
                  <a:cubicBezTo>
                    <a:pt x="2494357" y="22872"/>
                    <a:pt x="2456588" y="30566"/>
                    <a:pt x="2421557" y="45653"/>
                  </a:cubicBezTo>
                  <a:cubicBezTo>
                    <a:pt x="2386665" y="60488"/>
                    <a:pt x="2354922" y="81876"/>
                    <a:pt x="2328076" y="108659"/>
                  </a:cubicBezTo>
                  <a:lnTo>
                    <a:pt x="1853647" y="583602"/>
                  </a:lnTo>
                  <a:lnTo>
                    <a:pt x="1182153" y="583602"/>
                  </a:lnTo>
                  <a:lnTo>
                    <a:pt x="707724" y="108659"/>
                  </a:lnTo>
                  <a:cubicBezTo>
                    <a:pt x="680763" y="81565"/>
                    <a:pt x="648777" y="59989"/>
                    <a:pt x="613557" y="45139"/>
                  </a:cubicBezTo>
                  <a:cubicBezTo>
                    <a:pt x="578681" y="30376"/>
                    <a:pt x="541167" y="22862"/>
                    <a:pt x="503297" y="23053"/>
                  </a:cubicBezTo>
                  <a:cubicBezTo>
                    <a:pt x="425560" y="22671"/>
                    <a:pt x="350923" y="53513"/>
                    <a:pt x="296130" y="108659"/>
                  </a:cubicBezTo>
                  <a:cubicBezTo>
                    <a:pt x="269493" y="135263"/>
                    <a:pt x="248167" y="166698"/>
                    <a:pt x="233295" y="201285"/>
                  </a:cubicBezTo>
                  <a:cubicBezTo>
                    <a:pt x="217600" y="237414"/>
                    <a:pt x="209666" y="276436"/>
                    <a:pt x="210010" y="315826"/>
                  </a:cubicBezTo>
                  <a:lnTo>
                    <a:pt x="210010" y="957358"/>
                  </a:lnTo>
                  <a:cubicBezTo>
                    <a:pt x="158429" y="959567"/>
                    <a:pt x="118405" y="1003173"/>
                    <a:pt x="120614" y="1054754"/>
                  </a:cubicBezTo>
                  <a:cubicBezTo>
                    <a:pt x="122690" y="1103239"/>
                    <a:pt x="161525" y="1142074"/>
                    <a:pt x="210010" y="1144151"/>
                  </a:cubicBezTo>
                  <a:lnTo>
                    <a:pt x="210010" y="1666690"/>
                  </a:lnTo>
                  <a:lnTo>
                    <a:pt x="23047" y="1853654"/>
                  </a:lnTo>
                  <a:lnTo>
                    <a:pt x="23047" y="1891492"/>
                  </a:lnTo>
                  <a:cubicBezTo>
                    <a:pt x="22843" y="1991959"/>
                    <a:pt x="36497" y="2091981"/>
                    <a:pt x="63624" y="2188716"/>
                  </a:cubicBezTo>
                  <a:cubicBezTo>
                    <a:pt x="89629" y="2282216"/>
                    <a:pt x="127549" y="2371982"/>
                    <a:pt x="176453" y="2455808"/>
                  </a:cubicBezTo>
                  <a:close/>
                  <a:moveTo>
                    <a:pt x="396803" y="315654"/>
                  </a:moveTo>
                  <a:cubicBezTo>
                    <a:pt x="396087" y="287286"/>
                    <a:pt x="407481" y="259954"/>
                    <a:pt x="428135" y="240492"/>
                  </a:cubicBezTo>
                  <a:cubicBezTo>
                    <a:pt x="448230" y="220941"/>
                    <a:pt x="475262" y="210165"/>
                    <a:pt x="503297" y="210530"/>
                  </a:cubicBezTo>
                  <a:cubicBezTo>
                    <a:pt x="530362" y="210417"/>
                    <a:pt x="556268" y="221512"/>
                    <a:pt x="574863" y="241177"/>
                  </a:cubicBezTo>
                  <a:lnTo>
                    <a:pt x="1105621" y="771935"/>
                  </a:lnTo>
                  <a:lnTo>
                    <a:pt x="1929836" y="771935"/>
                  </a:lnTo>
                  <a:lnTo>
                    <a:pt x="2459567" y="243574"/>
                  </a:lnTo>
                  <a:cubicBezTo>
                    <a:pt x="2469531" y="233823"/>
                    <a:pt x="2481122" y="225886"/>
                    <a:pt x="2493809" y="220118"/>
                  </a:cubicBezTo>
                  <a:cubicBezTo>
                    <a:pt x="2506136" y="214345"/>
                    <a:pt x="2519576" y="211364"/>
                    <a:pt x="2533188" y="211386"/>
                  </a:cubicBezTo>
                  <a:cubicBezTo>
                    <a:pt x="2561352" y="211011"/>
                    <a:pt x="2588472" y="222068"/>
                    <a:pt x="2608350" y="242033"/>
                  </a:cubicBezTo>
                  <a:cubicBezTo>
                    <a:pt x="2628930" y="261906"/>
                    <a:pt x="2640281" y="289455"/>
                    <a:pt x="2639682" y="318051"/>
                  </a:cubicBezTo>
                  <a:lnTo>
                    <a:pt x="2639682" y="957187"/>
                  </a:lnTo>
                  <a:lnTo>
                    <a:pt x="396803" y="957187"/>
                  </a:lnTo>
                  <a:close/>
                  <a:moveTo>
                    <a:pt x="396803" y="1744763"/>
                  </a:moveTo>
                  <a:lnTo>
                    <a:pt x="396803" y="1145520"/>
                  </a:lnTo>
                  <a:lnTo>
                    <a:pt x="2639682" y="1145520"/>
                  </a:lnTo>
                  <a:lnTo>
                    <a:pt x="2639682" y="1744763"/>
                  </a:lnTo>
                  <a:lnTo>
                    <a:pt x="2825104" y="1930186"/>
                  </a:lnTo>
                  <a:cubicBezTo>
                    <a:pt x="2822399" y="2004115"/>
                    <a:pt x="2810603" y="2077428"/>
                    <a:pt x="2790006" y="2148482"/>
                  </a:cubicBezTo>
                  <a:cubicBezTo>
                    <a:pt x="2769837" y="2218593"/>
                    <a:pt x="2741690" y="2286136"/>
                    <a:pt x="2706112" y="2349827"/>
                  </a:cubicBezTo>
                  <a:cubicBezTo>
                    <a:pt x="2670654" y="2413724"/>
                    <a:pt x="2627526" y="2473049"/>
                    <a:pt x="2577703" y="2526518"/>
                  </a:cubicBezTo>
                  <a:cubicBezTo>
                    <a:pt x="2527230" y="2580810"/>
                    <a:pt x="2470644" y="2629075"/>
                    <a:pt x="2409059" y="2670336"/>
                  </a:cubicBezTo>
                  <a:cubicBezTo>
                    <a:pt x="2409059" y="2670336"/>
                    <a:pt x="2208912" y="2826482"/>
                    <a:pt x="1892341" y="2826482"/>
                  </a:cubicBezTo>
                  <a:cubicBezTo>
                    <a:pt x="1849897" y="2827373"/>
                    <a:pt x="1807625" y="2820712"/>
                    <a:pt x="1767527" y="2806793"/>
                  </a:cubicBezTo>
                  <a:cubicBezTo>
                    <a:pt x="1732994" y="2794243"/>
                    <a:pt x="1700686" y="2776283"/>
                    <a:pt x="1671819" y="2753546"/>
                  </a:cubicBezTo>
                  <a:cubicBezTo>
                    <a:pt x="1642645" y="2730055"/>
                    <a:pt x="1616227" y="2703363"/>
                    <a:pt x="1593062" y="2673932"/>
                  </a:cubicBezTo>
                  <a:cubicBezTo>
                    <a:pt x="1573886" y="2649791"/>
                    <a:pt x="1554368" y="2623938"/>
                    <a:pt x="1534507" y="2597058"/>
                  </a:cubicBezTo>
                  <a:lnTo>
                    <a:pt x="1501806" y="2597058"/>
                  </a:lnTo>
                  <a:cubicBezTo>
                    <a:pt x="1482117" y="2623938"/>
                    <a:pt x="1462427" y="2649791"/>
                    <a:pt x="1443251" y="2673932"/>
                  </a:cubicBezTo>
                  <a:cubicBezTo>
                    <a:pt x="1420138" y="2703398"/>
                    <a:pt x="1393703" y="2730107"/>
                    <a:pt x="1364494" y="2753546"/>
                  </a:cubicBezTo>
                  <a:cubicBezTo>
                    <a:pt x="1335627" y="2776283"/>
                    <a:pt x="1303320" y="2794243"/>
                    <a:pt x="1268786" y="2806793"/>
                  </a:cubicBezTo>
                  <a:cubicBezTo>
                    <a:pt x="1228688" y="2820712"/>
                    <a:pt x="1186416" y="2827373"/>
                    <a:pt x="1143972" y="2826482"/>
                  </a:cubicBezTo>
                  <a:cubicBezTo>
                    <a:pt x="883850" y="2826362"/>
                    <a:pt x="635594" y="2717625"/>
                    <a:pt x="459124" y="2526518"/>
                  </a:cubicBezTo>
                  <a:cubicBezTo>
                    <a:pt x="409407" y="2472963"/>
                    <a:pt x="366296" y="2413655"/>
                    <a:pt x="330715" y="2349827"/>
                  </a:cubicBezTo>
                  <a:cubicBezTo>
                    <a:pt x="295206" y="2286102"/>
                    <a:pt x="267060" y="2218559"/>
                    <a:pt x="246821" y="2148482"/>
                  </a:cubicBezTo>
                  <a:cubicBezTo>
                    <a:pt x="226222" y="2077428"/>
                    <a:pt x="214434" y="2004115"/>
                    <a:pt x="211722" y="1930186"/>
                  </a:cubicBezTo>
                  <a:close/>
                </a:path>
              </a:pathLst>
            </a:custGeom>
            <a:solidFill>
              <a:srgbClr val="F2F2F2"/>
            </a:solidFill>
            <a:ln w="17094" cap="flat">
              <a:noFill/>
              <a:prstDash val="solid"/>
              <a:miter/>
            </a:ln>
          </p:spPr>
          <p:txBody>
            <a:bodyPr rtlCol="0" anchor="ctr"/>
            <a:lstStyle/>
            <a:p>
              <a:endParaRPr lang="en-US"/>
            </a:p>
          </p:txBody>
        </p:sp>
      </p:grpSp>
      <p:sp>
        <p:nvSpPr>
          <p:cNvPr id="12" name="Rectangle 11">
            <a:extLst>
              <a:ext uri="{FF2B5EF4-FFF2-40B4-BE49-F238E27FC236}">
                <a16:creationId xmlns:a16="http://schemas.microsoft.com/office/drawing/2014/main" id="{28A9D11E-D54A-4FEA-A857-0CBE30FAFB5E}"/>
              </a:ext>
            </a:extLst>
          </p:cNvPr>
          <p:cNvSpPr/>
          <p:nvPr/>
        </p:nvSpPr>
        <p:spPr>
          <a:xfrm>
            <a:off x="0" y="3429000"/>
            <a:ext cx="12192000" cy="3429000"/>
          </a:xfrm>
          <a:prstGeom prst="rect">
            <a:avLst/>
          </a:prstGeom>
          <a:solidFill>
            <a:srgbClr val="235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2944E4-DFBD-4D80-8BE9-4B7D8273F007}"/>
              </a:ext>
            </a:extLst>
          </p:cNvPr>
          <p:cNvSpPr>
            <a:spLocks noGrp="1"/>
          </p:cNvSpPr>
          <p:nvPr>
            <p:ph type="title"/>
          </p:nvPr>
        </p:nvSpPr>
        <p:spPr>
          <a:xfrm>
            <a:off x="381000" y="3789000"/>
            <a:ext cx="10755000" cy="1439999"/>
          </a:xfrm>
        </p:spPr>
        <p:txBody>
          <a:bodyPr vert="horz" lIns="91440" tIns="45720" rIns="91440" bIns="45720" rtlCol="0" anchor="b">
            <a:normAutofit/>
          </a:bodyPr>
          <a:lstStyle>
            <a:lvl1pPr>
              <a:defRPr lang="en-US" sz="4800" dirty="0">
                <a:solidFill>
                  <a:srgbClr val="F2F2F2"/>
                </a:solidFill>
              </a:defRPr>
            </a:lvl1pPr>
          </a:lstStyle>
          <a:p>
            <a:pPr lvl="0"/>
            <a:r>
              <a:rPr lang="en-US"/>
              <a:t>Click to edit Master title style</a:t>
            </a:r>
          </a:p>
        </p:txBody>
      </p:sp>
      <p:sp>
        <p:nvSpPr>
          <p:cNvPr id="3" name="Text Placeholder 2">
            <a:extLst>
              <a:ext uri="{FF2B5EF4-FFF2-40B4-BE49-F238E27FC236}">
                <a16:creationId xmlns:a16="http://schemas.microsoft.com/office/drawing/2014/main" id="{60C7F090-7C54-404E-810B-772A9C7A9B43}"/>
              </a:ext>
            </a:extLst>
          </p:cNvPr>
          <p:cNvSpPr>
            <a:spLocks noGrp="1"/>
          </p:cNvSpPr>
          <p:nvPr>
            <p:ph type="body" idx="1"/>
          </p:nvPr>
        </p:nvSpPr>
        <p:spPr>
          <a:xfrm>
            <a:off x="381000" y="5229000"/>
            <a:ext cx="10755000" cy="720000"/>
          </a:xfrm>
        </p:spPr>
        <p:txBody>
          <a:bodyPr vert="horz" lIns="91440" tIns="45720" rIns="91440" bIns="45720" rtlCol="0">
            <a:normAutofit/>
          </a:bodyPr>
          <a:lstStyle>
            <a:lvl1pPr>
              <a:defRPr lang="en-US" sz="1800">
                <a:solidFill>
                  <a:srgbClr val="F2F2F2"/>
                </a:solidFill>
              </a:defRPr>
            </a:lvl1pPr>
          </a:lstStyle>
          <a:p>
            <a:pPr marL="0" lvl="0" indent="0">
              <a:lnSpc>
                <a:spcPct val="90000"/>
              </a:lnSpc>
              <a:spcBef>
                <a:spcPts val="0"/>
              </a:spcBef>
              <a:buNone/>
            </a:pPr>
            <a:r>
              <a:rPr lang="en-US"/>
              <a:t>Edit Master text styles</a:t>
            </a:r>
          </a:p>
        </p:txBody>
      </p:sp>
    </p:spTree>
    <p:extLst>
      <p:ext uri="{BB962C8B-B14F-4D97-AF65-F5344CB8AC3E}">
        <p14:creationId xmlns:p14="http://schemas.microsoft.com/office/powerpoint/2010/main" val="3466144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anim calcmode="lin" valueType="num">
                                      <p:cBhvr>
                                        <p:cTn id="12" dur="500" fill="hold"/>
                                        <p:tgtEl>
                                          <p:spTgt spid="2"/>
                                        </p:tgtEl>
                                        <p:attrNameLst>
                                          <p:attrName>ppt_x</p:attrName>
                                        </p:attrNameLst>
                                      </p:cBhvr>
                                      <p:tavLst>
                                        <p:tav tm="0">
                                          <p:val>
                                            <p:strVal val="#ppt_x"/>
                                          </p:val>
                                        </p:tav>
                                        <p:tav tm="100000">
                                          <p:val>
                                            <p:strVal val="#ppt_x"/>
                                          </p:val>
                                        </p:tav>
                                      </p:tavLst>
                                    </p:anim>
                                    <p:anim calcmode="lin" valueType="num">
                                      <p:cBhvr>
                                        <p:cTn id="13" dur="500" fill="hold"/>
                                        <p:tgtEl>
                                          <p:spTgt spid="2"/>
                                        </p:tgtEl>
                                        <p:attrNameLst>
                                          <p:attrName>ppt_y</p:attrName>
                                        </p:attrNameLst>
                                      </p:cBhvr>
                                      <p:tavLst>
                                        <p:tav tm="0">
                                          <p:val>
                                            <p:strVal val="#ppt_y+.1"/>
                                          </p:val>
                                        </p:tav>
                                        <p:tav tm="100000">
                                          <p:val>
                                            <p:strVal val="#ppt_y"/>
                                          </p:val>
                                        </p:tav>
                                      </p:tavLst>
                                    </p:anim>
                                  </p:childTnLst>
                                </p:cTn>
                              </p:par>
                              <p:par>
                                <p:cTn id="14" presetID="10" presetClass="entr" presetSubtype="0" fill="hold" grpId="0" nodeType="withEffect">
                                  <p:stCondLst>
                                    <p:cond delay="50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par>
                                <p:cTn id="17" presetID="2" presetClass="entr" presetSubtype="4" decel="100000" fill="hold" nodeType="withEffect">
                                  <p:stCondLst>
                                    <p:cond delay="125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1000" fill="hold"/>
                                        <p:tgtEl>
                                          <p:spTgt spid="34"/>
                                        </p:tgtEl>
                                        <p:attrNameLst>
                                          <p:attrName>ppt_x</p:attrName>
                                        </p:attrNameLst>
                                      </p:cBhvr>
                                      <p:tavLst>
                                        <p:tav tm="0">
                                          <p:val>
                                            <p:strVal val="#ppt_x"/>
                                          </p:val>
                                        </p:tav>
                                        <p:tav tm="100000">
                                          <p:val>
                                            <p:strVal val="#ppt_x"/>
                                          </p:val>
                                        </p:tav>
                                      </p:tavLst>
                                    </p:anim>
                                    <p:anim calcmode="lin" valueType="num">
                                      <p:cBhvr additive="base">
                                        <p:cTn id="20" dur="1000" fill="hold"/>
                                        <p:tgtEl>
                                          <p:spTgt spid="3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32" presetClass="emph" presetSubtype="0" fill="hold" nodeType="afterEffect">
                                  <p:stCondLst>
                                    <p:cond delay="0"/>
                                  </p:stCondLst>
                                  <p:childTnLst>
                                    <p:animRot by="120000">
                                      <p:cBhvr>
                                        <p:cTn id="23" dur="100" fill="hold">
                                          <p:stCondLst>
                                            <p:cond delay="0"/>
                                          </p:stCondLst>
                                        </p:cTn>
                                        <p:tgtEl>
                                          <p:spTgt spid="34"/>
                                        </p:tgtEl>
                                        <p:attrNameLst>
                                          <p:attrName>r</p:attrName>
                                        </p:attrNameLst>
                                      </p:cBhvr>
                                    </p:animRot>
                                    <p:animRot by="-240000">
                                      <p:cBhvr>
                                        <p:cTn id="24" dur="200" fill="hold">
                                          <p:stCondLst>
                                            <p:cond delay="200"/>
                                          </p:stCondLst>
                                        </p:cTn>
                                        <p:tgtEl>
                                          <p:spTgt spid="34"/>
                                        </p:tgtEl>
                                        <p:attrNameLst>
                                          <p:attrName>r</p:attrName>
                                        </p:attrNameLst>
                                      </p:cBhvr>
                                    </p:animRot>
                                    <p:animRot by="240000">
                                      <p:cBhvr>
                                        <p:cTn id="25" dur="200" fill="hold">
                                          <p:stCondLst>
                                            <p:cond delay="400"/>
                                          </p:stCondLst>
                                        </p:cTn>
                                        <p:tgtEl>
                                          <p:spTgt spid="34"/>
                                        </p:tgtEl>
                                        <p:attrNameLst>
                                          <p:attrName>r</p:attrName>
                                        </p:attrNameLst>
                                      </p:cBhvr>
                                    </p:animRot>
                                    <p:animRot by="-240000">
                                      <p:cBhvr>
                                        <p:cTn id="26" dur="200" fill="hold">
                                          <p:stCondLst>
                                            <p:cond delay="600"/>
                                          </p:stCondLst>
                                        </p:cTn>
                                        <p:tgtEl>
                                          <p:spTgt spid="34"/>
                                        </p:tgtEl>
                                        <p:attrNameLst>
                                          <p:attrName>r</p:attrName>
                                        </p:attrNameLst>
                                      </p:cBhvr>
                                    </p:animRot>
                                    <p:animRot by="120000">
                                      <p:cBhvr>
                                        <p:cTn id="27" dur="200" fill="hold">
                                          <p:stCondLst>
                                            <p:cond delay="800"/>
                                          </p:stCondLst>
                                        </p:cTn>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 grpId="0"/>
      <p:bldP spid="3" grpId="0"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61474-E1D8-49CF-9DDE-DCC2E7D609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B1EEBC-DA39-4A18-AB77-AB656738F8EA}"/>
              </a:ext>
            </a:extLst>
          </p:cNvPr>
          <p:cNvSpPr>
            <a:spLocks noGrp="1"/>
          </p:cNvSpPr>
          <p:nvPr>
            <p:ph sz="half" idx="1"/>
          </p:nvPr>
        </p:nvSpPr>
        <p:spPr>
          <a:xfrm>
            <a:off x="336000" y="1584000"/>
            <a:ext cx="5625000" cy="4995000"/>
          </a:xfrm>
        </p:spPr>
        <p:txBody>
          <a:bodyPr>
            <a:normAutofit/>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832915-A233-45C3-AFFB-646A7643F411}"/>
              </a:ext>
            </a:extLst>
          </p:cNvPr>
          <p:cNvSpPr>
            <a:spLocks noGrp="1"/>
          </p:cNvSpPr>
          <p:nvPr>
            <p:ph sz="half" idx="2"/>
          </p:nvPr>
        </p:nvSpPr>
        <p:spPr>
          <a:xfrm>
            <a:off x="6231000" y="1584000"/>
            <a:ext cx="5625000" cy="4995000"/>
          </a:xfrm>
        </p:spPr>
        <p:txBody>
          <a:bodyPr>
            <a:normAutofit/>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103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2DA5C-1C41-4F59-909D-F8D55B72A24D}"/>
              </a:ext>
            </a:extLst>
          </p:cNvPr>
          <p:cNvSpPr>
            <a:spLocks noGrp="1"/>
          </p:cNvSpPr>
          <p:nvPr>
            <p:ph type="title"/>
          </p:nvPr>
        </p:nvSpPr>
        <p:spPr>
          <a:xfrm>
            <a:off x="336000" y="324001"/>
            <a:ext cx="11520000" cy="945000"/>
          </a:xfrm>
        </p:spPr>
        <p:txBody>
          <a:bodyPr/>
          <a:lstStyle>
            <a:lvl1pPr>
              <a:defRPr>
                <a:solidFill>
                  <a:srgbClr val="262626"/>
                </a:solidFill>
              </a:defRPr>
            </a:lvl1pPr>
          </a:lstStyle>
          <a:p>
            <a:r>
              <a:rPr lang="en-US"/>
              <a:t>Click to edit Master title style</a:t>
            </a:r>
          </a:p>
        </p:txBody>
      </p:sp>
      <p:sp>
        <p:nvSpPr>
          <p:cNvPr id="3" name="Text Placeholder 2">
            <a:extLst>
              <a:ext uri="{FF2B5EF4-FFF2-40B4-BE49-F238E27FC236}">
                <a16:creationId xmlns:a16="http://schemas.microsoft.com/office/drawing/2014/main" id="{224681D0-41C1-4C53-8346-E0BB076587B4}"/>
              </a:ext>
            </a:extLst>
          </p:cNvPr>
          <p:cNvSpPr>
            <a:spLocks noGrp="1"/>
          </p:cNvSpPr>
          <p:nvPr>
            <p:ph type="body" idx="1"/>
          </p:nvPr>
        </p:nvSpPr>
        <p:spPr>
          <a:xfrm>
            <a:off x="336001" y="1584001"/>
            <a:ext cx="5625000" cy="675000"/>
          </a:xfrm>
        </p:spPr>
        <p:txBody>
          <a:bodyPr anchor="b"/>
          <a:lstStyle>
            <a:lvl1pPr marL="0" indent="0">
              <a:buNone/>
              <a:defRPr sz="2400" b="1">
                <a:solidFill>
                  <a:srgbClr val="235689"/>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877D85A-33DC-44D3-8E68-EF482C015060}"/>
              </a:ext>
            </a:extLst>
          </p:cNvPr>
          <p:cNvSpPr>
            <a:spLocks noGrp="1"/>
          </p:cNvSpPr>
          <p:nvPr>
            <p:ph sz="half" idx="2"/>
          </p:nvPr>
        </p:nvSpPr>
        <p:spPr>
          <a:xfrm>
            <a:off x="336001" y="2349000"/>
            <a:ext cx="5625000" cy="4230000"/>
          </a:xfrm>
        </p:spPr>
        <p:txBody>
          <a:bodyPr>
            <a:normAutofit/>
          </a:bodyPr>
          <a:lstStyle>
            <a:lvl1pPr marL="0" indent="0">
              <a:buNone/>
              <a:defRPr sz="2000">
                <a:solidFill>
                  <a:srgbClr val="262626"/>
                </a:solidFill>
              </a:defRPr>
            </a:lvl1pPr>
            <a:lvl2pPr marL="457200" indent="0">
              <a:buNone/>
              <a:defRPr sz="1800">
                <a:solidFill>
                  <a:srgbClr val="262626"/>
                </a:solidFill>
              </a:defRPr>
            </a:lvl2pPr>
            <a:lvl3pPr marL="914400" indent="0">
              <a:buNone/>
              <a:defRPr sz="1600">
                <a:solidFill>
                  <a:srgbClr val="262626"/>
                </a:solidFill>
              </a:defRPr>
            </a:lvl3pPr>
            <a:lvl4pPr marL="1371600" indent="0">
              <a:buNone/>
              <a:defRPr sz="1400">
                <a:solidFill>
                  <a:srgbClr val="262626"/>
                </a:solidFill>
              </a:defRPr>
            </a:lvl4pPr>
            <a:lvl5pPr marL="1828800" indent="0">
              <a:buNone/>
              <a:defRPr sz="1400">
                <a:solidFill>
                  <a:srgbClr val="262626"/>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A18350-DF7B-4AF2-B6AD-6CE9F2372375}"/>
              </a:ext>
            </a:extLst>
          </p:cNvPr>
          <p:cNvSpPr>
            <a:spLocks noGrp="1"/>
          </p:cNvSpPr>
          <p:nvPr>
            <p:ph type="body" sz="quarter" idx="3"/>
          </p:nvPr>
        </p:nvSpPr>
        <p:spPr>
          <a:xfrm>
            <a:off x="6231000" y="1584001"/>
            <a:ext cx="5625000" cy="675000"/>
          </a:xfrm>
        </p:spPr>
        <p:txBody>
          <a:bodyPr anchor="b"/>
          <a:lstStyle>
            <a:lvl1pPr marL="0" indent="0">
              <a:buNone/>
              <a:defRPr sz="2400" b="1">
                <a:solidFill>
                  <a:srgbClr val="235689"/>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E8AA6EB-050E-4A2C-9A66-0E30954A22FB}"/>
              </a:ext>
            </a:extLst>
          </p:cNvPr>
          <p:cNvSpPr>
            <a:spLocks noGrp="1"/>
          </p:cNvSpPr>
          <p:nvPr>
            <p:ph sz="quarter" idx="4"/>
          </p:nvPr>
        </p:nvSpPr>
        <p:spPr>
          <a:xfrm>
            <a:off x="6231000" y="2349000"/>
            <a:ext cx="5625000" cy="4230000"/>
          </a:xfrm>
        </p:spPr>
        <p:txBody>
          <a:bodyPr>
            <a:normAutofit/>
          </a:bodyPr>
          <a:lstStyle>
            <a:lvl1pPr marL="0" indent="0">
              <a:buNone/>
              <a:defRPr sz="2000">
                <a:solidFill>
                  <a:srgbClr val="262626"/>
                </a:solidFill>
              </a:defRPr>
            </a:lvl1pPr>
            <a:lvl2pPr marL="457200" indent="0">
              <a:buNone/>
              <a:defRPr sz="1800">
                <a:solidFill>
                  <a:srgbClr val="262626"/>
                </a:solidFill>
              </a:defRPr>
            </a:lvl2pPr>
            <a:lvl3pPr marL="914400" indent="0">
              <a:buNone/>
              <a:defRPr sz="1600">
                <a:solidFill>
                  <a:srgbClr val="262626"/>
                </a:solidFill>
              </a:defRPr>
            </a:lvl3pPr>
            <a:lvl4pPr marL="1371600" indent="0">
              <a:buNone/>
              <a:defRPr sz="1400">
                <a:solidFill>
                  <a:srgbClr val="262626"/>
                </a:solidFill>
              </a:defRPr>
            </a:lvl4pPr>
            <a:lvl5pPr marL="1828800" indent="0">
              <a:buNone/>
              <a:defRPr sz="1400">
                <a:solidFill>
                  <a:srgbClr val="262626"/>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7776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de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2DA5C-1C41-4F59-909D-F8D55B72A24D}"/>
              </a:ext>
            </a:extLst>
          </p:cNvPr>
          <p:cNvSpPr>
            <a:spLocks noGrp="1"/>
          </p:cNvSpPr>
          <p:nvPr>
            <p:ph type="title"/>
          </p:nvPr>
        </p:nvSpPr>
        <p:spPr>
          <a:xfrm>
            <a:off x="336000" y="324001"/>
            <a:ext cx="11520000" cy="945000"/>
          </a:xfrm>
        </p:spPr>
        <p:txBody>
          <a:bodyPr/>
          <a:lstStyle>
            <a:lvl1pPr>
              <a:defRPr>
                <a:solidFill>
                  <a:srgbClr val="262626"/>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1877D85A-33DC-44D3-8E68-EF482C015060}"/>
              </a:ext>
            </a:extLst>
          </p:cNvPr>
          <p:cNvSpPr>
            <a:spLocks noGrp="1"/>
          </p:cNvSpPr>
          <p:nvPr>
            <p:ph sz="half" idx="2"/>
          </p:nvPr>
        </p:nvSpPr>
        <p:spPr>
          <a:xfrm>
            <a:off x="336001" y="1584000"/>
            <a:ext cx="5625000" cy="4995000"/>
          </a:xfrm>
        </p:spPr>
        <p:txBody>
          <a:bodyPr>
            <a:normAutofit/>
          </a:bodyPr>
          <a:lstStyle>
            <a:lvl1pPr marL="0" indent="0">
              <a:buNone/>
              <a:defRPr sz="2000">
                <a:solidFill>
                  <a:srgbClr val="262626"/>
                </a:solidFill>
              </a:defRPr>
            </a:lvl1pPr>
            <a:lvl2pPr marL="457200" indent="0">
              <a:buNone/>
              <a:defRPr sz="1800">
                <a:solidFill>
                  <a:srgbClr val="262626"/>
                </a:solidFill>
              </a:defRPr>
            </a:lvl2pPr>
            <a:lvl3pPr marL="914400" indent="0">
              <a:buNone/>
              <a:defRPr sz="1600">
                <a:solidFill>
                  <a:srgbClr val="262626"/>
                </a:solidFill>
              </a:defRPr>
            </a:lvl3pPr>
            <a:lvl4pPr marL="1371600" indent="0">
              <a:buNone/>
              <a:defRPr sz="1400">
                <a:solidFill>
                  <a:srgbClr val="262626"/>
                </a:solidFill>
              </a:defRPr>
            </a:lvl4pPr>
            <a:lvl5pPr marL="1828800" indent="0">
              <a:buNone/>
              <a:defRPr sz="1400">
                <a:solidFill>
                  <a:srgbClr val="262626"/>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9E8AA6EB-050E-4A2C-9A66-0E30954A22FB}"/>
              </a:ext>
            </a:extLst>
          </p:cNvPr>
          <p:cNvSpPr>
            <a:spLocks noGrp="1"/>
          </p:cNvSpPr>
          <p:nvPr>
            <p:ph sz="quarter" idx="4" hasCustomPrompt="1"/>
          </p:nvPr>
        </p:nvSpPr>
        <p:spPr>
          <a:xfrm>
            <a:off x="6231000" y="1584000"/>
            <a:ext cx="5625000" cy="4995000"/>
          </a:xfrm>
          <a:solidFill>
            <a:schemeClr val="bg1"/>
          </a:solidFill>
        </p:spPr>
        <p:txBody>
          <a:bodyPr>
            <a:normAutofit/>
          </a:bodyPr>
          <a:lstStyle>
            <a:lvl1pPr marL="0" indent="0">
              <a:lnSpc>
                <a:spcPct val="100000"/>
              </a:lnSpc>
              <a:spcBef>
                <a:spcPts val="0"/>
              </a:spcBef>
              <a:buNone/>
              <a:defRPr sz="2000">
                <a:solidFill>
                  <a:srgbClr val="262626"/>
                </a:solidFill>
                <a:latin typeface="Consolas" panose="020B0609020204030204" pitchFamily="49" charset="0"/>
              </a:defRPr>
            </a:lvl1pPr>
            <a:lvl2pPr marL="457200" indent="0">
              <a:buNone/>
              <a:defRPr sz="1800">
                <a:solidFill>
                  <a:srgbClr val="262626"/>
                </a:solidFill>
                <a:latin typeface="Consolas" panose="020B0609020204030204" pitchFamily="49" charset="0"/>
              </a:defRPr>
            </a:lvl2pPr>
            <a:lvl3pPr marL="914400" indent="0">
              <a:buNone/>
              <a:defRPr sz="1600">
                <a:solidFill>
                  <a:srgbClr val="262626"/>
                </a:solidFill>
                <a:latin typeface="Consolas" panose="020B0609020204030204" pitchFamily="49" charset="0"/>
              </a:defRPr>
            </a:lvl3pPr>
            <a:lvl4pPr marL="1371600" indent="0">
              <a:buNone/>
              <a:defRPr sz="1400">
                <a:solidFill>
                  <a:srgbClr val="262626"/>
                </a:solidFill>
                <a:latin typeface="Consolas" panose="020B0609020204030204" pitchFamily="49" charset="0"/>
              </a:defRPr>
            </a:lvl4pPr>
            <a:lvl5pPr marL="1828800" indent="0">
              <a:buNone/>
              <a:defRPr sz="1400">
                <a:solidFill>
                  <a:srgbClr val="262626"/>
                </a:solidFill>
                <a:latin typeface="Consolas" panose="020B0609020204030204" pitchFamily="49" charset="0"/>
              </a:defRPr>
            </a:lvl5pPr>
          </a:lstStyle>
          <a:p>
            <a:pPr lvl="0"/>
            <a:r>
              <a:rPr lang="en-US"/>
              <a:t>Code here</a:t>
            </a:r>
          </a:p>
        </p:txBody>
      </p:sp>
    </p:spTree>
    <p:extLst>
      <p:ext uri="{BB962C8B-B14F-4D97-AF65-F5344CB8AC3E}">
        <p14:creationId xmlns:p14="http://schemas.microsoft.com/office/powerpoint/2010/main" val="262466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de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2DA5C-1C41-4F59-909D-F8D55B72A24D}"/>
              </a:ext>
            </a:extLst>
          </p:cNvPr>
          <p:cNvSpPr>
            <a:spLocks noGrp="1"/>
          </p:cNvSpPr>
          <p:nvPr>
            <p:ph type="title"/>
          </p:nvPr>
        </p:nvSpPr>
        <p:spPr>
          <a:xfrm>
            <a:off x="336000" y="324001"/>
            <a:ext cx="11520000" cy="945000"/>
          </a:xfrm>
        </p:spPr>
        <p:txBody>
          <a:bodyPr/>
          <a:lstStyle>
            <a:lvl1pPr>
              <a:defRPr>
                <a:solidFill>
                  <a:srgbClr val="262626"/>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1877D85A-33DC-44D3-8E68-EF482C015060}"/>
              </a:ext>
            </a:extLst>
          </p:cNvPr>
          <p:cNvSpPr>
            <a:spLocks noGrp="1"/>
          </p:cNvSpPr>
          <p:nvPr>
            <p:ph sz="half" idx="2"/>
          </p:nvPr>
        </p:nvSpPr>
        <p:spPr>
          <a:xfrm>
            <a:off x="336000" y="1584000"/>
            <a:ext cx="11519999" cy="945000"/>
          </a:xfrm>
        </p:spPr>
        <p:txBody>
          <a:bodyPr>
            <a:normAutofit/>
          </a:bodyPr>
          <a:lstStyle>
            <a:lvl1pPr marL="0" indent="0">
              <a:buNone/>
              <a:defRPr sz="2000">
                <a:solidFill>
                  <a:srgbClr val="262626"/>
                </a:solidFill>
              </a:defRPr>
            </a:lvl1pPr>
            <a:lvl2pPr marL="457200" indent="0">
              <a:buNone/>
              <a:defRPr sz="1800">
                <a:solidFill>
                  <a:srgbClr val="262626"/>
                </a:solidFill>
              </a:defRPr>
            </a:lvl2pPr>
            <a:lvl3pPr marL="914400" indent="0">
              <a:buNone/>
              <a:defRPr sz="1600">
                <a:solidFill>
                  <a:srgbClr val="262626"/>
                </a:solidFill>
              </a:defRPr>
            </a:lvl3pPr>
            <a:lvl4pPr marL="1371600" indent="0">
              <a:buNone/>
              <a:defRPr sz="1400">
                <a:solidFill>
                  <a:srgbClr val="262626"/>
                </a:solidFill>
              </a:defRPr>
            </a:lvl4pPr>
            <a:lvl5pPr marL="1828800" indent="0">
              <a:buNone/>
              <a:defRPr sz="1400">
                <a:solidFill>
                  <a:srgbClr val="262626"/>
                </a:solidFill>
              </a:defRPr>
            </a:lvl5pPr>
          </a:lstStyle>
          <a:p>
            <a:pPr lvl="0"/>
            <a:r>
              <a:rPr lang="en-US"/>
              <a:t>Edit Master text styles</a:t>
            </a:r>
          </a:p>
        </p:txBody>
      </p:sp>
      <p:sp>
        <p:nvSpPr>
          <p:cNvPr id="6" name="Content Placeholder 5">
            <a:extLst>
              <a:ext uri="{FF2B5EF4-FFF2-40B4-BE49-F238E27FC236}">
                <a16:creationId xmlns:a16="http://schemas.microsoft.com/office/drawing/2014/main" id="{9E8AA6EB-050E-4A2C-9A66-0E30954A22FB}"/>
              </a:ext>
            </a:extLst>
          </p:cNvPr>
          <p:cNvSpPr>
            <a:spLocks noGrp="1"/>
          </p:cNvSpPr>
          <p:nvPr>
            <p:ph sz="quarter" idx="4" hasCustomPrompt="1"/>
          </p:nvPr>
        </p:nvSpPr>
        <p:spPr>
          <a:xfrm>
            <a:off x="336000" y="2709000"/>
            <a:ext cx="11520000" cy="3870000"/>
          </a:xfrm>
          <a:solidFill>
            <a:schemeClr val="bg1"/>
          </a:solidFill>
        </p:spPr>
        <p:txBody>
          <a:bodyPr vert="horz" lIns="91440" tIns="45720" rIns="91440" bIns="45720" rtlCol="0">
            <a:normAutofit/>
          </a:bodyPr>
          <a:lstStyle>
            <a:lvl1pPr>
              <a:defRPr lang="en-US" sz="2000" dirty="0">
                <a:latin typeface="Consolas" panose="020B0609020204030204" pitchFamily="49" charset="0"/>
              </a:defRPr>
            </a:lvl1pPr>
          </a:lstStyle>
          <a:p>
            <a:pPr marL="0" lvl="0" indent="0">
              <a:lnSpc>
                <a:spcPct val="100000"/>
              </a:lnSpc>
              <a:spcBef>
                <a:spcPts val="0"/>
              </a:spcBef>
              <a:buNone/>
            </a:pPr>
            <a:r>
              <a:rPr lang="en-US"/>
              <a:t>Code here</a:t>
            </a:r>
          </a:p>
        </p:txBody>
      </p:sp>
    </p:spTree>
    <p:extLst>
      <p:ext uri="{BB962C8B-B14F-4D97-AF65-F5344CB8AC3E}">
        <p14:creationId xmlns:p14="http://schemas.microsoft.com/office/powerpoint/2010/main" val="1281232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de ful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2DA5C-1C41-4F59-909D-F8D55B72A24D}"/>
              </a:ext>
            </a:extLst>
          </p:cNvPr>
          <p:cNvSpPr>
            <a:spLocks noGrp="1"/>
          </p:cNvSpPr>
          <p:nvPr>
            <p:ph type="title"/>
          </p:nvPr>
        </p:nvSpPr>
        <p:spPr>
          <a:xfrm>
            <a:off x="336000" y="324001"/>
            <a:ext cx="11520000" cy="945000"/>
          </a:xfrm>
        </p:spPr>
        <p:txBody>
          <a:bodyPr/>
          <a:lstStyle>
            <a:lvl1pPr>
              <a:defRPr>
                <a:solidFill>
                  <a:srgbClr val="262626"/>
                </a:solidFill>
              </a:defRPr>
            </a:lvl1pPr>
          </a:lstStyle>
          <a:p>
            <a:r>
              <a:rPr lang="en-US"/>
              <a:t>Click to edit Master title style</a:t>
            </a:r>
          </a:p>
        </p:txBody>
      </p:sp>
      <p:sp>
        <p:nvSpPr>
          <p:cNvPr id="6" name="Content Placeholder 5">
            <a:extLst>
              <a:ext uri="{FF2B5EF4-FFF2-40B4-BE49-F238E27FC236}">
                <a16:creationId xmlns:a16="http://schemas.microsoft.com/office/drawing/2014/main" id="{9E8AA6EB-050E-4A2C-9A66-0E30954A22FB}"/>
              </a:ext>
            </a:extLst>
          </p:cNvPr>
          <p:cNvSpPr>
            <a:spLocks noGrp="1"/>
          </p:cNvSpPr>
          <p:nvPr>
            <p:ph sz="quarter" idx="4" hasCustomPrompt="1"/>
          </p:nvPr>
        </p:nvSpPr>
        <p:spPr>
          <a:xfrm>
            <a:off x="336000" y="1584000"/>
            <a:ext cx="11520000" cy="4995000"/>
          </a:xfrm>
          <a:solidFill>
            <a:schemeClr val="bg1"/>
          </a:solidFill>
        </p:spPr>
        <p:txBody>
          <a:bodyPr vert="horz" lIns="91440" tIns="45720" rIns="91440" bIns="45720" rtlCol="0">
            <a:normAutofit/>
          </a:bodyPr>
          <a:lstStyle>
            <a:lvl1pPr>
              <a:defRPr lang="en-US" sz="2000" dirty="0">
                <a:latin typeface="Consolas" panose="020B0609020204030204" pitchFamily="49" charset="0"/>
              </a:defRPr>
            </a:lvl1pPr>
          </a:lstStyle>
          <a:p>
            <a:pPr marL="0" lvl="0" indent="0">
              <a:lnSpc>
                <a:spcPct val="100000"/>
              </a:lnSpc>
              <a:spcBef>
                <a:spcPts val="0"/>
              </a:spcBef>
              <a:buNone/>
            </a:pPr>
            <a:r>
              <a:rPr lang="en-US"/>
              <a:t>Code here</a:t>
            </a:r>
          </a:p>
        </p:txBody>
      </p:sp>
    </p:spTree>
    <p:extLst>
      <p:ext uri="{BB962C8B-B14F-4D97-AF65-F5344CB8AC3E}">
        <p14:creationId xmlns:p14="http://schemas.microsoft.com/office/powerpoint/2010/main" val="166034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grpSp>
        <p:nvGrpSpPr>
          <p:cNvPr id="2" name="Group 1">
            <a:extLst>
              <a:ext uri="{FF2B5EF4-FFF2-40B4-BE49-F238E27FC236}">
                <a16:creationId xmlns:a16="http://schemas.microsoft.com/office/drawing/2014/main" id="{25026E39-F3F6-4370-872F-DB51A116C464}"/>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373B7F5B-B5C7-4AE8-962E-C131CC184BD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7" name="Graphic 6">
              <a:extLst>
                <a:ext uri="{FF2B5EF4-FFF2-40B4-BE49-F238E27FC236}">
                  <a16:creationId xmlns:a16="http://schemas.microsoft.com/office/drawing/2014/main" id="{0B0B979A-F2FE-4510-B2F2-A29CF887A54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8" name="Graphic 7">
            <a:extLst>
              <a:ext uri="{FF2B5EF4-FFF2-40B4-BE49-F238E27FC236}">
                <a16:creationId xmlns:a16="http://schemas.microsoft.com/office/drawing/2014/main" id="{0EC5BCCE-4B4C-4BC8-9D36-E192C06516C8}"/>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23926600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F5750-FBC5-4CB3-B5B9-3AD611591FB1}"/>
              </a:ext>
            </a:extLst>
          </p:cNvPr>
          <p:cNvSpPr>
            <a:spLocks noGrp="1"/>
          </p:cNvSpPr>
          <p:nvPr>
            <p:ph type="title"/>
          </p:nvPr>
        </p:nvSpPr>
        <p:spPr>
          <a:xfrm>
            <a:off x="336000" y="324001"/>
            <a:ext cx="11520000" cy="944999"/>
          </a:xfrm>
        </p:spPr>
        <p:txBody>
          <a:bodyPr/>
          <a:lstStyle/>
          <a:p>
            <a:r>
              <a:rPr lang="en-US"/>
              <a:t>Click to edit Master title style</a:t>
            </a:r>
          </a:p>
        </p:txBody>
      </p:sp>
    </p:spTree>
    <p:extLst>
      <p:ext uri="{BB962C8B-B14F-4D97-AF65-F5344CB8AC3E}">
        <p14:creationId xmlns:p14="http://schemas.microsoft.com/office/powerpoint/2010/main" val="3572147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914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34005-A062-4ABC-BA70-595D129C75A2}"/>
              </a:ext>
            </a:extLst>
          </p:cNvPr>
          <p:cNvSpPr>
            <a:spLocks noGrp="1"/>
          </p:cNvSpPr>
          <p:nvPr>
            <p:ph type="title"/>
          </p:nvPr>
        </p:nvSpPr>
        <p:spPr>
          <a:xfrm>
            <a:off x="336000" y="324000"/>
            <a:ext cx="5580000" cy="945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24E2F2-78D6-47A6-9A39-44E22257FC50}"/>
              </a:ext>
            </a:extLst>
          </p:cNvPr>
          <p:cNvSpPr>
            <a:spLocks noGrp="1"/>
          </p:cNvSpPr>
          <p:nvPr>
            <p:ph type="pic" idx="1"/>
          </p:nvPr>
        </p:nvSpPr>
        <p:spPr>
          <a:xfrm>
            <a:off x="6276000" y="324000"/>
            <a:ext cx="5580000" cy="62099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CB5550B-2EAD-4232-A994-C63274DA140C}"/>
              </a:ext>
            </a:extLst>
          </p:cNvPr>
          <p:cNvSpPr>
            <a:spLocks noGrp="1"/>
          </p:cNvSpPr>
          <p:nvPr>
            <p:ph type="body" sz="half" idx="2"/>
          </p:nvPr>
        </p:nvSpPr>
        <p:spPr>
          <a:xfrm>
            <a:off x="336000" y="1539000"/>
            <a:ext cx="5580000" cy="4995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137369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Interstitial">
    <p:bg>
      <p:bgPr>
        <a:solidFill>
          <a:srgbClr val="235689"/>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45289397-00E1-42AA-8577-7E469339DA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56002" y="2259000"/>
            <a:ext cx="4679998" cy="1615296"/>
          </a:xfrm>
          <a:prstGeom prst="rect">
            <a:avLst/>
          </a:prstGeom>
        </p:spPr>
      </p:pic>
      <p:sp>
        <p:nvSpPr>
          <p:cNvPr id="9" name="TextBox 8">
            <a:extLst>
              <a:ext uri="{FF2B5EF4-FFF2-40B4-BE49-F238E27FC236}">
                <a16:creationId xmlns:a16="http://schemas.microsoft.com/office/drawing/2014/main" id="{C532BFE4-A0A1-48E5-B3BC-F4E4D64538E1}"/>
              </a:ext>
            </a:extLst>
          </p:cNvPr>
          <p:cNvSpPr txBox="1"/>
          <p:nvPr/>
        </p:nvSpPr>
        <p:spPr>
          <a:xfrm>
            <a:off x="3936000" y="4014000"/>
            <a:ext cx="4320000" cy="584775"/>
          </a:xfrm>
          <a:prstGeom prst="rect">
            <a:avLst/>
          </a:prstGeom>
          <a:noFill/>
        </p:spPr>
        <p:txBody>
          <a:bodyPr wrap="square" rtlCol="0">
            <a:spAutoFit/>
          </a:bodyPr>
          <a:lstStyle/>
          <a:p>
            <a:pPr algn="ctr"/>
            <a:r>
              <a:rPr lang="en-US" sz="3200" b="1" spc="-100" baseline="0">
                <a:solidFill>
                  <a:srgbClr val="F2F2F2"/>
                </a:solidFill>
              </a:rPr>
              <a:t>Insider Dev Tour</a:t>
            </a:r>
          </a:p>
        </p:txBody>
      </p:sp>
    </p:spTree>
    <p:extLst>
      <p:ext uri="{BB962C8B-B14F-4D97-AF65-F5344CB8AC3E}">
        <p14:creationId xmlns:p14="http://schemas.microsoft.com/office/powerpoint/2010/main" val="2938112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anim calcmode="lin" valueType="num">
                                      <p:cBhvr>
                                        <p:cTn id="11" dur="500" fill="hold"/>
                                        <p:tgtEl>
                                          <p:spTgt spid="9"/>
                                        </p:tgtEl>
                                        <p:attrNameLst>
                                          <p:attrName>ppt_x</p:attrName>
                                        </p:attrNameLst>
                                      </p:cBhvr>
                                      <p:tavLst>
                                        <p:tav tm="0">
                                          <p:val>
                                            <p:strVal val="#ppt_x"/>
                                          </p:val>
                                        </p:tav>
                                        <p:tav tm="100000">
                                          <p:val>
                                            <p:strVal val="#ppt_x"/>
                                          </p:val>
                                        </p:tav>
                                      </p:tavLst>
                                    </p:anim>
                                    <p:anim calcmode="lin" valueType="num">
                                      <p:cBhvr>
                                        <p:cTn id="12"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ssion eval slide">
    <p:bg>
      <p:bgPr>
        <a:solidFill>
          <a:srgbClr val="235689"/>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6F42743-FCB6-4A78-8650-8E6FD589062C}"/>
              </a:ext>
            </a:extLst>
          </p:cNvPr>
          <p:cNvGrpSpPr/>
          <p:nvPr/>
        </p:nvGrpSpPr>
        <p:grpSpPr>
          <a:xfrm>
            <a:off x="0" y="3429000"/>
            <a:ext cx="12192000" cy="3429000"/>
            <a:chOff x="0" y="3429000"/>
            <a:chExt cx="12192000" cy="3429000"/>
          </a:xfrm>
        </p:grpSpPr>
        <p:sp>
          <p:nvSpPr>
            <p:cNvPr id="9" name="Rectangle 8">
              <a:extLst>
                <a:ext uri="{FF2B5EF4-FFF2-40B4-BE49-F238E27FC236}">
                  <a16:creationId xmlns:a16="http://schemas.microsoft.com/office/drawing/2014/main" id="{DB71FC54-1FF9-4918-BFB9-811E998F545B}"/>
                </a:ext>
              </a:extLst>
            </p:cNvPr>
            <p:cNvSpPr/>
            <p:nvPr userDrawn="1"/>
          </p:nvSpPr>
          <p:spPr>
            <a:xfrm>
              <a:off x="0" y="3429000"/>
              <a:ext cx="12192000" cy="3429000"/>
            </a:xfrm>
            <a:prstGeom prst="rect">
              <a:avLst/>
            </a:prstGeom>
            <a:solidFill>
              <a:srgbClr val="163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id="{5F7C655E-9DC3-42DD-BEC6-0DDF80694D0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6000" y="6219000"/>
              <a:ext cx="912649" cy="315000"/>
            </a:xfrm>
            <a:prstGeom prst="rect">
              <a:avLst/>
            </a:prstGeom>
          </p:spPr>
        </p:pic>
        <p:grpSp>
          <p:nvGrpSpPr>
            <p:cNvPr id="8" name="Group 7">
              <a:extLst>
                <a:ext uri="{FF2B5EF4-FFF2-40B4-BE49-F238E27FC236}">
                  <a16:creationId xmlns:a16="http://schemas.microsoft.com/office/drawing/2014/main" id="{FEDFAA6E-44F7-49BA-9E49-6AB9A10A10B9}"/>
                </a:ext>
              </a:extLst>
            </p:cNvPr>
            <p:cNvGrpSpPr/>
            <p:nvPr userDrawn="1"/>
          </p:nvGrpSpPr>
          <p:grpSpPr>
            <a:xfrm>
              <a:off x="11631000" y="6264000"/>
              <a:ext cx="225000" cy="225000"/>
              <a:chOff x="1776000" y="1269000"/>
              <a:chExt cx="1530000" cy="1530000"/>
            </a:xfrm>
          </p:grpSpPr>
          <p:sp>
            <p:nvSpPr>
              <p:cNvPr id="4" name="Rectangle 3">
                <a:extLst>
                  <a:ext uri="{FF2B5EF4-FFF2-40B4-BE49-F238E27FC236}">
                    <a16:creationId xmlns:a16="http://schemas.microsoft.com/office/drawing/2014/main" id="{8A337F59-92A8-439F-AAA4-2FE0EBDB96C2}"/>
                  </a:ext>
                </a:extLst>
              </p:cNvPr>
              <p:cNvSpPr/>
              <p:nvPr userDrawn="1"/>
            </p:nvSpPr>
            <p:spPr>
              <a:xfrm>
                <a:off x="1776000" y="126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4BA7FC4-69AC-4A78-A71B-8EC8418181FB}"/>
                  </a:ext>
                </a:extLst>
              </p:cNvPr>
              <p:cNvSpPr/>
              <p:nvPr userDrawn="1"/>
            </p:nvSpPr>
            <p:spPr>
              <a:xfrm>
                <a:off x="1776000" y="207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FA46DA2-8688-4642-9A34-596ADF0F96C2}"/>
                  </a:ext>
                </a:extLst>
              </p:cNvPr>
              <p:cNvSpPr/>
              <p:nvPr userDrawn="1"/>
            </p:nvSpPr>
            <p:spPr>
              <a:xfrm>
                <a:off x="2586000" y="126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0D8E9DE-C1AC-48CC-B8C9-C6D1EFE6AD3B}"/>
                  </a:ext>
                </a:extLst>
              </p:cNvPr>
              <p:cNvSpPr/>
              <p:nvPr userDrawn="1"/>
            </p:nvSpPr>
            <p:spPr>
              <a:xfrm>
                <a:off x="2586000" y="207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0" name="Title 1">
            <a:extLst>
              <a:ext uri="{FF2B5EF4-FFF2-40B4-BE49-F238E27FC236}">
                <a16:creationId xmlns:a16="http://schemas.microsoft.com/office/drawing/2014/main" id="{E87F4173-C921-4892-988A-21E0E466BC45}"/>
              </a:ext>
            </a:extLst>
          </p:cNvPr>
          <p:cNvSpPr>
            <a:spLocks noGrp="1"/>
          </p:cNvSpPr>
          <p:nvPr>
            <p:ph type="ctrTitle" hasCustomPrompt="1"/>
          </p:nvPr>
        </p:nvSpPr>
        <p:spPr>
          <a:xfrm>
            <a:off x="336000" y="4149000"/>
            <a:ext cx="11520000" cy="1305000"/>
          </a:xfrm>
        </p:spPr>
        <p:txBody>
          <a:bodyPr anchor="b">
            <a:normAutofit/>
          </a:bodyPr>
          <a:lstStyle>
            <a:lvl1pPr algn="l">
              <a:defRPr sz="4800">
                <a:solidFill>
                  <a:srgbClr val="F2F2F2"/>
                </a:solidFill>
              </a:defRPr>
            </a:lvl1pPr>
          </a:lstStyle>
          <a:p>
            <a:r>
              <a:rPr lang="en-US"/>
              <a:t>[Next session name]</a:t>
            </a:r>
          </a:p>
        </p:txBody>
      </p:sp>
      <p:sp>
        <p:nvSpPr>
          <p:cNvPr id="11" name="Subtitle 2">
            <a:extLst>
              <a:ext uri="{FF2B5EF4-FFF2-40B4-BE49-F238E27FC236}">
                <a16:creationId xmlns:a16="http://schemas.microsoft.com/office/drawing/2014/main" id="{4E93315E-4E29-4881-B162-153F6D8DEDFA}"/>
              </a:ext>
            </a:extLst>
          </p:cNvPr>
          <p:cNvSpPr>
            <a:spLocks noGrp="1"/>
          </p:cNvSpPr>
          <p:nvPr>
            <p:ph type="subTitle" idx="1" hasCustomPrompt="1"/>
          </p:nvPr>
        </p:nvSpPr>
        <p:spPr>
          <a:xfrm>
            <a:off x="336000" y="5544000"/>
            <a:ext cx="9144000" cy="551636"/>
          </a:xfrm>
        </p:spPr>
        <p:txBody>
          <a:bodyPr>
            <a:normAutofit/>
          </a:bodyPr>
          <a:lstStyle>
            <a:lvl1pPr marL="0" indent="0" algn="l">
              <a:lnSpc>
                <a:spcPct val="90000"/>
              </a:lnSpc>
              <a:spcBef>
                <a:spcPts val="0"/>
              </a:spcBef>
              <a:buNone/>
              <a:defRPr lang="en-US" sz="1800" kern="1200" spc="-50" baseline="0" dirty="0">
                <a:solidFill>
                  <a:srgbClr val="F2F2F2"/>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[Next session presenter]</a:t>
            </a:r>
          </a:p>
        </p:txBody>
      </p:sp>
      <p:sp>
        <p:nvSpPr>
          <p:cNvPr id="12" name="Subtitle 2">
            <a:extLst>
              <a:ext uri="{FF2B5EF4-FFF2-40B4-BE49-F238E27FC236}">
                <a16:creationId xmlns:a16="http://schemas.microsoft.com/office/drawing/2014/main" id="{FAEBD194-8656-4F12-A18F-0749897E1905}"/>
              </a:ext>
            </a:extLst>
          </p:cNvPr>
          <p:cNvSpPr txBox="1">
            <a:spLocks/>
          </p:cNvSpPr>
          <p:nvPr/>
        </p:nvSpPr>
        <p:spPr>
          <a:xfrm>
            <a:off x="336000" y="3744000"/>
            <a:ext cx="9144000" cy="36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Font typeface="Arial" panose="020B0604020202020204" pitchFamily="34" charset="0"/>
              <a:buNone/>
              <a:defRPr lang="en-US" sz="1800" kern="1200" spc="-50" baseline="0" dirty="0">
                <a:solidFill>
                  <a:srgbClr val="F2F2F2"/>
                </a:solidFill>
                <a:latin typeface="+mn-lt"/>
                <a:ea typeface="+mn-ea"/>
                <a:cs typeface="+mn-cs"/>
              </a:defRPr>
            </a:lvl1pPr>
            <a:lvl2pPr marL="457200" indent="0" algn="ctr" defTabSz="914400" rtl="0" eaLnBrk="1" latinLnBrk="0" hangingPunct="1">
              <a:lnSpc>
                <a:spcPct val="114000"/>
              </a:lnSpc>
              <a:spcBef>
                <a:spcPts val="500"/>
              </a:spcBef>
              <a:buFont typeface="Arial" panose="020B0604020202020204" pitchFamily="34" charset="0"/>
              <a:buNone/>
              <a:defRPr sz="2000" kern="1200" spc="-50" baseline="0">
                <a:solidFill>
                  <a:srgbClr val="262626"/>
                </a:solidFill>
                <a:latin typeface="+mn-lt"/>
                <a:ea typeface="+mn-ea"/>
                <a:cs typeface="+mn-cs"/>
              </a:defRPr>
            </a:lvl2pPr>
            <a:lvl3pPr marL="914400" indent="0" algn="ctr"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3pPr>
            <a:lvl4pPr marL="13716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4pPr>
            <a:lvl5pPr marL="18288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solidFill>
                  <a:srgbClr val="3076BC"/>
                </a:solidFill>
              </a:rPr>
              <a:t>Next up…</a:t>
            </a:r>
          </a:p>
        </p:txBody>
      </p:sp>
      <p:sp>
        <p:nvSpPr>
          <p:cNvPr id="13" name="Subtitle 2">
            <a:extLst>
              <a:ext uri="{FF2B5EF4-FFF2-40B4-BE49-F238E27FC236}">
                <a16:creationId xmlns:a16="http://schemas.microsoft.com/office/drawing/2014/main" id="{F165FA69-6764-4ECA-AD8A-4F3399354AD0}"/>
              </a:ext>
            </a:extLst>
          </p:cNvPr>
          <p:cNvSpPr txBox="1">
            <a:spLocks/>
          </p:cNvSpPr>
          <p:nvPr/>
        </p:nvSpPr>
        <p:spPr>
          <a:xfrm>
            <a:off x="336000" y="1269000"/>
            <a:ext cx="9189000" cy="720000"/>
          </a:xfrm>
          <a:prstGeom prst="rect">
            <a:avLst/>
          </a:prstGeom>
        </p:spPr>
        <p:txBody>
          <a:bodyPr vert="horz" lIns="91440" tIns="45720" rIns="91440" bIns="45720" rtlCol="0" anchor="b">
            <a:normAutofit lnSpcReduction="10000"/>
          </a:bodyPr>
          <a:lstStyle>
            <a:lvl1pPr>
              <a:lnSpc>
                <a:spcPct val="90000"/>
              </a:lnSpc>
              <a:spcBef>
                <a:spcPct val="0"/>
              </a:spcBef>
              <a:buNone/>
              <a:defRPr sz="4800" b="1" spc="-100" baseline="0">
                <a:solidFill>
                  <a:srgbClr val="F2F2F2"/>
                </a:solidFill>
                <a:latin typeface="+mj-lt"/>
                <a:ea typeface="+mj-ea"/>
                <a:cs typeface="+mj-cs"/>
              </a:defRPr>
            </a:lvl1pPr>
            <a:lvl2pPr marL="457200" indent="0" algn="ctr" defTabSz="914400" rtl="0" eaLnBrk="1" latinLnBrk="0" hangingPunct="1">
              <a:lnSpc>
                <a:spcPct val="114000"/>
              </a:lnSpc>
              <a:spcBef>
                <a:spcPts val="500"/>
              </a:spcBef>
              <a:buFont typeface="Arial" panose="020B0604020202020204" pitchFamily="34" charset="0"/>
              <a:buNone/>
              <a:defRPr sz="2000" kern="1200" spc="-50" baseline="0">
                <a:solidFill>
                  <a:srgbClr val="262626"/>
                </a:solidFill>
                <a:latin typeface="+mn-lt"/>
                <a:ea typeface="+mn-ea"/>
                <a:cs typeface="+mn-cs"/>
              </a:defRPr>
            </a:lvl2pPr>
            <a:lvl3pPr marL="914400" indent="0" algn="ctr"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3pPr>
            <a:lvl4pPr marL="13716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4pPr>
            <a:lvl5pPr marL="18288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r>
              <a:rPr lang="en-US"/>
              <a:t>Thanks!</a:t>
            </a:r>
          </a:p>
        </p:txBody>
      </p:sp>
      <p:sp>
        <p:nvSpPr>
          <p:cNvPr id="14" name="Subtitle 2">
            <a:extLst>
              <a:ext uri="{FF2B5EF4-FFF2-40B4-BE49-F238E27FC236}">
                <a16:creationId xmlns:a16="http://schemas.microsoft.com/office/drawing/2014/main" id="{E0FCE637-E5A5-4EE0-972E-7EEDBBA29513}"/>
              </a:ext>
            </a:extLst>
          </p:cNvPr>
          <p:cNvSpPr txBox="1">
            <a:spLocks/>
          </p:cNvSpPr>
          <p:nvPr/>
        </p:nvSpPr>
        <p:spPr>
          <a:xfrm>
            <a:off x="336000" y="1989000"/>
            <a:ext cx="9144000" cy="36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Font typeface="Arial" panose="020B0604020202020204" pitchFamily="34" charset="0"/>
              <a:buNone/>
              <a:defRPr lang="en-US" sz="1800" kern="1200" spc="-50" baseline="0" dirty="0">
                <a:solidFill>
                  <a:srgbClr val="F2F2F2"/>
                </a:solidFill>
                <a:latin typeface="+mn-lt"/>
                <a:ea typeface="+mn-ea"/>
                <a:cs typeface="+mn-cs"/>
              </a:defRPr>
            </a:lvl1pPr>
            <a:lvl2pPr marL="457200" indent="0" algn="ctr" defTabSz="914400" rtl="0" eaLnBrk="1" latinLnBrk="0" hangingPunct="1">
              <a:lnSpc>
                <a:spcPct val="114000"/>
              </a:lnSpc>
              <a:spcBef>
                <a:spcPts val="500"/>
              </a:spcBef>
              <a:buFont typeface="Arial" panose="020B0604020202020204" pitchFamily="34" charset="0"/>
              <a:buNone/>
              <a:defRPr sz="2000" kern="1200" spc="-50" baseline="0">
                <a:solidFill>
                  <a:srgbClr val="262626"/>
                </a:solidFill>
                <a:latin typeface="+mn-lt"/>
                <a:ea typeface="+mn-ea"/>
                <a:cs typeface="+mn-cs"/>
              </a:defRPr>
            </a:lvl2pPr>
            <a:lvl3pPr marL="914400" indent="0" algn="ctr"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3pPr>
            <a:lvl4pPr marL="13716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4pPr>
            <a:lvl5pPr marL="18288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Please don’t forget to complete the survey!</a:t>
            </a:r>
          </a:p>
        </p:txBody>
      </p:sp>
      <p:sp>
        <p:nvSpPr>
          <p:cNvPr id="16" name="Picture Placeholder 15">
            <a:extLst>
              <a:ext uri="{FF2B5EF4-FFF2-40B4-BE49-F238E27FC236}">
                <a16:creationId xmlns:a16="http://schemas.microsoft.com/office/drawing/2014/main" id="{203F7C4A-F52D-4A7A-821D-78986052A3AD}"/>
              </a:ext>
            </a:extLst>
          </p:cNvPr>
          <p:cNvSpPr>
            <a:spLocks noGrp="1"/>
          </p:cNvSpPr>
          <p:nvPr>
            <p:ph type="pic" sz="quarter" idx="10" hasCustomPrompt="1"/>
          </p:nvPr>
        </p:nvSpPr>
        <p:spPr>
          <a:xfrm>
            <a:off x="8886000" y="144000"/>
            <a:ext cx="3163696" cy="3165497"/>
          </a:xfrm>
        </p:spPr>
        <p:txBody>
          <a:bodyPr/>
          <a:lstStyle>
            <a:lvl1pPr marL="0" indent="0" algn="ctr">
              <a:buNone/>
              <a:defRPr>
                <a:solidFill>
                  <a:srgbClr val="F2F2F2"/>
                </a:solidFill>
              </a:defRPr>
            </a:lvl1pPr>
          </a:lstStyle>
          <a:p>
            <a:r>
              <a:rPr lang="en-US"/>
              <a:t>QR Code</a:t>
            </a:r>
          </a:p>
        </p:txBody>
      </p:sp>
    </p:spTree>
    <p:extLst>
      <p:ext uri="{BB962C8B-B14F-4D97-AF65-F5344CB8AC3E}">
        <p14:creationId xmlns:p14="http://schemas.microsoft.com/office/powerpoint/2010/main" val="36066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2" presetClass="entr" presetSubtype="4" decel="100000" fill="hold" nodeType="withEffect">
                                  <p:stCondLst>
                                    <p:cond delay="100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125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42" presetClass="entr" presetSubtype="0" fill="hold" grpId="0" nodeType="withEffect">
                                  <p:stCondLst>
                                    <p:cond delay="15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750"/>
                                        <p:tgtEl>
                                          <p:spTgt spid="10"/>
                                        </p:tgtEl>
                                      </p:cBhvr>
                                    </p:animEffect>
                                    <p:anim calcmode="lin" valueType="num">
                                      <p:cBhvr>
                                        <p:cTn id="27" dur="750" fill="hold"/>
                                        <p:tgtEl>
                                          <p:spTgt spid="10"/>
                                        </p:tgtEl>
                                        <p:attrNameLst>
                                          <p:attrName>ppt_x</p:attrName>
                                        </p:attrNameLst>
                                      </p:cBhvr>
                                      <p:tavLst>
                                        <p:tav tm="0">
                                          <p:val>
                                            <p:strVal val="#ppt_x"/>
                                          </p:val>
                                        </p:tav>
                                        <p:tav tm="100000">
                                          <p:val>
                                            <p:strVal val="#ppt_x"/>
                                          </p:val>
                                        </p:tav>
                                      </p:tavLst>
                                    </p:anim>
                                    <p:anim calcmode="lin" valueType="num">
                                      <p:cBhvr>
                                        <p:cTn id="28" dur="750" fill="hold"/>
                                        <p:tgtEl>
                                          <p:spTgt spid="10"/>
                                        </p:tgtEl>
                                        <p:attrNameLst>
                                          <p:attrName>ppt_y</p:attrName>
                                        </p:attrNameLst>
                                      </p:cBhvr>
                                      <p:tavLst>
                                        <p:tav tm="0">
                                          <p:val>
                                            <p:strVal val="#ppt_y+.1"/>
                                          </p:val>
                                        </p:tav>
                                        <p:tav tm="100000">
                                          <p:val>
                                            <p:strVal val="#ppt_y"/>
                                          </p:val>
                                        </p:tav>
                                      </p:tavLst>
                                    </p:anim>
                                  </p:childTnLst>
                                </p:cTn>
                              </p:par>
                              <p:par>
                                <p:cTn id="29" presetID="10" presetClass="entr" presetSubtype="0" fill="hold" grpId="0" nodeType="withEffect">
                                  <p:stCondLst>
                                    <p:cond delay="175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withEffect">
                  <p:stCondLst>
                    <p:cond delay="175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2" grpId="0"/>
      <p:bldP spid="13" grpId="0"/>
      <p:bldP spid="14" grpId="0"/>
      <p:bldP spid="16"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770506"/>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6429802"/>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4613415"/>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339905"/>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7056726"/>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3F8A6C2C-5B06-40D9-A918-8F0304E8B4DB}"/>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FB5C1E37-7655-4446-9EBC-E01AE514F3F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2F54BCBA-F990-40A0-A9AC-91C9518E84E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9" name="Graphic 8">
            <a:extLst>
              <a:ext uri="{FF2B5EF4-FFF2-40B4-BE49-F238E27FC236}">
                <a16:creationId xmlns:a16="http://schemas.microsoft.com/office/drawing/2014/main" id="{67750877-A442-4CA3-8C55-2679EDC77D0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1837097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2518870"/>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Lab CTA">
    <p:bg>
      <p:bgPr>
        <a:solidFill>
          <a:srgbClr val="235689"/>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D6E7404-8B91-4D1C-B674-99714334CD48}"/>
              </a:ext>
            </a:extLst>
          </p:cNvPr>
          <p:cNvGrpSpPr/>
          <p:nvPr userDrawn="1"/>
        </p:nvGrpSpPr>
        <p:grpSpPr>
          <a:xfrm>
            <a:off x="0" y="2709000"/>
            <a:ext cx="12192000" cy="4149000"/>
            <a:chOff x="0" y="2709000"/>
            <a:chExt cx="12192000" cy="4149000"/>
          </a:xfrm>
        </p:grpSpPr>
        <p:sp>
          <p:nvSpPr>
            <p:cNvPr id="9" name="Rectangle 8">
              <a:extLst>
                <a:ext uri="{FF2B5EF4-FFF2-40B4-BE49-F238E27FC236}">
                  <a16:creationId xmlns:a16="http://schemas.microsoft.com/office/drawing/2014/main" id="{1271B613-3CD5-4556-99AD-43F877D2D9A6}"/>
                </a:ext>
              </a:extLst>
            </p:cNvPr>
            <p:cNvSpPr/>
            <p:nvPr userDrawn="1"/>
          </p:nvSpPr>
          <p:spPr>
            <a:xfrm>
              <a:off x="0" y="2709000"/>
              <a:ext cx="12192000" cy="4149000"/>
            </a:xfrm>
            <a:prstGeom prst="rect">
              <a:avLst/>
            </a:prstGeom>
            <a:solidFill>
              <a:srgbClr val="163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a:extLst>
                <a:ext uri="{FF2B5EF4-FFF2-40B4-BE49-F238E27FC236}">
                  <a16:creationId xmlns:a16="http://schemas.microsoft.com/office/drawing/2014/main" id="{22B08AE2-678B-4688-A7E4-4CF82EFF5F0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6000" y="6219000"/>
              <a:ext cx="912649" cy="315000"/>
            </a:xfrm>
            <a:prstGeom prst="rect">
              <a:avLst/>
            </a:prstGeom>
          </p:spPr>
        </p:pic>
        <p:grpSp>
          <p:nvGrpSpPr>
            <p:cNvPr id="11" name="Group 10">
              <a:extLst>
                <a:ext uri="{FF2B5EF4-FFF2-40B4-BE49-F238E27FC236}">
                  <a16:creationId xmlns:a16="http://schemas.microsoft.com/office/drawing/2014/main" id="{959A645B-CC7A-4989-9DC6-C269D20E4EBD}"/>
                </a:ext>
              </a:extLst>
            </p:cNvPr>
            <p:cNvGrpSpPr/>
            <p:nvPr userDrawn="1"/>
          </p:nvGrpSpPr>
          <p:grpSpPr>
            <a:xfrm>
              <a:off x="11631000" y="6264000"/>
              <a:ext cx="225000" cy="225000"/>
              <a:chOff x="1776000" y="1269000"/>
              <a:chExt cx="1530000" cy="1530000"/>
            </a:xfrm>
          </p:grpSpPr>
          <p:sp>
            <p:nvSpPr>
              <p:cNvPr id="12" name="Rectangle 11">
                <a:extLst>
                  <a:ext uri="{FF2B5EF4-FFF2-40B4-BE49-F238E27FC236}">
                    <a16:creationId xmlns:a16="http://schemas.microsoft.com/office/drawing/2014/main" id="{CBDCE011-56AF-410A-A29C-20A9DE9DEA0A}"/>
                  </a:ext>
                </a:extLst>
              </p:cNvPr>
              <p:cNvSpPr/>
              <p:nvPr userDrawn="1"/>
            </p:nvSpPr>
            <p:spPr>
              <a:xfrm>
                <a:off x="1776000" y="126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77FF307-A928-4192-8AAA-6C89A81E1E62}"/>
                  </a:ext>
                </a:extLst>
              </p:cNvPr>
              <p:cNvSpPr/>
              <p:nvPr userDrawn="1"/>
            </p:nvSpPr>
            <p:spPr>
              <a:xfrm>
                <a:off x="1776000" y="207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E354073-C39B-44C7-8378-EE06749DBAEA}"/>
                  </a:ext>
                </a:extLst>
              </p:cNvPr>
              <p:cNvSpPr/>
              <p:nvPr userDrawn="1"/>
            </p:nvSpPr>
            <p:spPr>
              <a:xfrm>
                <a:off x="2586000" y="126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C30D775-DD2F-4354-ABF6-EA6879638DB0}"/>
                  </a:ext>
                </a:extLst>
              </p:cNvPr>
              <p:cNvSpPr/>
              <p:nvPr userDrawn="1"/>
            </p:nvSpPr>
            <p:spPr>
              <a:xfrm>
                <a:off x="2586000" y="2079000"/>
                <a:ext cx="720000" cy="72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Subtitle 2">
            <a:extLst>
              <a:ext uri="{FF2B5EF4-FFF2-40B4-BE49-F238E27FC236}">
                <a16:creationId xmlns:a16="http://schemas.microsoft.com/office/drawing/2014/main" id="{E16D309E-1A22-41D8-8403-7BBFE4468DA2}"/>
              </a:ext>
            </a:extLst>
          </p:cNvPr>
          <p:cNvSpPr txBox="1">
            <a:spLocks/>
          </p:cNvSpPr>
          <p:nvPr userDrawn="1"/>
        </p:nvSpPr>
        <p:spPr>
          <a:xfrm>
            <a:off x="335587" y="4599000"/>
            <a:ext cx="1350000" cy="360000"/>
          </a:xfrm>
          <a:prstGeom prst="rect">
            <a:avLst/>
          </a:prstGeom>
        </p:spPr>
        <p:txBody>
          <a:bodyPr vert="horz" lIns="91440" tIns="45720" rIns="91440" bIns="45720" rtlCol="0" anchor="ctr" anchorCtr="0">
            <a:noAutofit/>
          </a:bodyPr>
          <a:lstStyle>
            <a:lvl1pPr marL="0" indent="0" algn="l" defTabSz="914400" rtl="0" eaLnBrk="1" latinLnBrk="0" hangingPunct="1">
              <a:lnSpc>
                <a:spcPct val="90000"/>
              </a:lnSpc>
              <a:spcBef>
                <a:spcPts val="0"/>
              </a:spcBef>
              <a:buFont typeface="Arial" panose="020B0604020202020204" pitchFamily="34" charset="0"/>
              <a:buNone/>
              <a:defRPr lang="en-US" sz="1800" kern="1200" spc="-50" baseline="0" dirty="0">
                <a:solidFill>
                  <a:srgbClr val="F2F2F2"/>
                </a:solidFill>
                <a:latin typeface="+mn-lt"/>
                <a:ea typeface="+mn-ea"/>
                <a:cs typeface="+mn-cs"/>
              </a:defRPr>
            </a:lvl1pPr>
            <a:lvl2pPr marL="457200" indent="0" algn="ctr" defTabSz="914400" rtl="0" eaLnBrk="1" latinLnBrk="0" hangingPunct="1">
              <a:lnSpc>
                <a:spcPct val="114000"/>
              </a:lnSpc>
              <a:spcBef>
                <a:spcPts val="500"/>
              </a:spcBef>
              <a:buFont typeface="Arial" panose="020B0604020202020204" pitchFamily="34" charset="0"/>
              <a:buNone/>
              <a:defRPr sz="2000" kern="1200" spc="-50" baseline="0">
                <a:solidFill>
                  <a:srgbClr val="262626"/>
                </a:solidFill>
                <a:latin typeface="+mn-lt"/>
                <a:ea typeface="+mn-ea"/>
                <a:cs typeface="+mn-cs"/>
              </a:defRPr>
            </a:lvl2pPr>
            <a:lvl3pPr marL="914400" indent="0" algn="ctr"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3pPr>
            <a:lvl4pPr marL="13716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4pPr>
            <a:lvl5pPr marL="18288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14000"/>
              </a:lnSpc>
            </a:pPr>
            <a:r>
              <a:rPr lang="en-US">
                <a:solidFill>
                  <a:srgbClr val="3076BC"/>
                </a:solidFill>
              </a:rPr>
              <a:t>You’ll learn:</a:t>
            </a:r>
          </a:p>
        </p:txBody>
      </p:sp>
      <p:sp>
        <p:nvSpPr>
          <p:cNvPr id="6" name="Subtitle 2">
            <a:extLst>
              <a:ext uri="{FF2B5EF4-FFF2-40B4-BE49-F238E27FC236}">
                <a16:creationId xmlns:a16="http://schemas.microsoft.com/office/drawing/2014/main" id="{C38A7624-8D9A-4E1F-A854-3A6B1B203A9F}"/>
              </a:ext>
            </a:extLst>
          </p:cNvPr>
          <p:cNvSpPr txBox="1">
            <a:spLocks/>
          </p:cNvSpPr>
          <p:nvPr userDrawn="1"/>
        </p:nvSpPr>
        <p:spPr>
          <a:xfrm>
            <a:off x="336000" y="549000"/>
            <a:ext cx="10845000" cy="1575000"/>
          </a:xfrm>
          <a:prstGeom prst="rect">
            <a:avLst/>
          </a:prstGeom>
        </p:spPr>
        <p:txBody>
          <a:bodyPr vert="horz" lIns="91440" tIns="45720" rIns="91440" bIns="45720" rtlCol="0" anchor="b">
            <a:noAutofit/>
          </a:bodyPr>
          <a:lstStyle>
            <a:lvl1pPr>
              <a:lnSpc>
                <a:spcPct val="90000"/>
              </a:lnSpc>
              <a:spcBef>
                <a:spcPct val="0"/>
              </a:spcBef>
              <a:buNone/>
              <a:defRPr sz="4800" b="1" spc="-100" baseline="0">
                <a:solidFill>
                  <a:srgbClr val="F2F2F2"/>
                </a:solidFill>
                <a:latin typeface="+mj-lt"/>
                <a:ea typeface="+mj-ea"/>
                <a:cs typeface="+mj-cs"/>
              </a:defRPr>
            </a:lvl1pPr>
            <a:lvl2pPr marL="457200" indent="0" algn="ctr" defTabSz="914400" rtl="0" eaLnBrk="1" latinLnBrk="0" hangingPunct="1">
              <a:lnSpc>
                <a:spcPct val="114000"/>
              </a:lnSpc>
              <a:spcBef>
                <a:spcPts val="500"/>
              </a:spcBef>
              <a:buFont typeface="Arial" panose="020B0604020202020204" pitchFamily="34" charset="0"/>
              <a:buNone/>
              <a:defRPr sz="2000" kern="1200" spc="-50" baseline="0">
                <a:solidFill>
                  <a:srgbClr val="262626"/>
                </a:solidFill>
                <a:latin typeface="+mn-lt"/>
                <a:ea typeface="+mn-ea"/>
                <a:cs typeface="+mn-cs"/>
              </a:defRPr>
            </a:lvl2pPr>
            <a:lvl3pPr marL="914400" indent="0" algn="ctr"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3pPr>
            <a:lvl4pPr marL="13716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4pPr>
            <a:lvl5pPr marL="1828800" indent="0" algn="ctr"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nSpc>
                <a:spcPct val="114000"/>
              </a:lnSpc>
            </a:pPr>
            <a:r>
              <a:rPr lang="en-US" b="0"/>
              <a:t>Learn more!</a:t>
            </a:r>
          </a:p>
          <a:p>
            <a:pPr lvl="0">
              <a:lnSpc>
                <a:spcPct val="114000"/>
              </a:lnSpc>
            </a:pPr>
            <a:r>
              <a:rPr lang="en-US"/>
              <a:t>Check out the lab for this session!</a:t>
            </a:r>
          </a:p>
        </p:txBody>
      </p:sp>
      <p:sp>
        <p:nvSpPr>
          <p:cNvPr id="17" name="Text Placeholder 16">
            <a:extLst>
              <a:ext uri="{FF2B5EF4-FFF2-40B4-BE49-F238E27FC236}">
                <a16:creationId xmlns:a16="http://schemas.microsoft.com/office/drawing/2014/main" id="{BF03D2CA-E485-4D4F-95E8-AC1B1EEA6C1B}"/>
              </a:ext>
            </a:extLst>
          </p:cNvPr>
          <p:cNvSpPr>
            <a:spLocks noGrp="1"/>
          </p:cNvSpPr>
          <p:nvPr>
            <p:ph type="body" sz="quarter" idx="10" hasCustomPrompt="1"/>
          </p:nvPr>
        </p:nvSpPr>
        <p:spPr>
          <a:xfrm>
            <a:off x="1776000" y="4599000"/>
            <a:ext cx="6480175" cy="1575000"/>
          </a:xfrm>
        </p:spPr>
        <p:txBody>
          <a:bodyPr vert="horz" lIns="91440" tIns="45720" rIns="91440" bIns="45720" rtlCol="0">
            <a:noAutofit/>
          </a:bodyPr>
          <a:lstStyle>
            <a:lvl1pPr marL="285750" indent="-285750">
              <a:lnSpc>
                <a:spcPct val="114000"/>
              </a:lnSpc>
              <a:spcBef>
                <a:spcPts val="0"/>
              </a:spcBef>
              <a:spcAft>
                <a:spcPts val="0"/>
              </a:spcAft>
              <a:buFont typeface="Arial" panose="020B0604020202020204" pitchFamily="34" charset="0"/>
              <a:buChar char="•"/>
              <a:defRPr lang="en-US" sz="1800" dirty="0" smtClean="0">
                <a:solidFill>
                  <a:srgbClr val="F2F2F2"/>
                </a:solidFill>
              </a:defRPr>
            </a:lvl1pPr>
            <a:lvl2pPr>
              <a:defRPr lang="en-US" sz="2000" dirty="0" smtClean="0"/>
            </a:lvl2pPr>
            <a:lvl3pPr>
              <a:defRPr lang="en-US" sz="1800" dirty="0" smtClean="0"/>
            </a:lvl3pPr>
            <a:lvl4pPr>
              <a:defRPr lang="en-US" sz="1600" dirty="0" smtClean="0"/>
            </a:lvl4pPr>
            <a:lvl5pPr>
              <a:defRPr lang="en-US" sz="1600" dirty="0"/>
            </a:lvl5pPr>
          </a:lstStyle>
          <a:p>
            <a:pPr lvl="0">
              <a:lnSpc>
                <a:spcPct val="90000"/>
              </a:lnSpc>
              <a:spcBef>
                <a:spcPts val="0"/>
              </a:spcBef>
            </a:pPr>
            <a:r>
              <a:rPr lang="en-US"/>
              <a:t>List of things people will learn</a:t>
            </a:r>
          </a:p>
          <a:p>
            <a:pPr lvl="0">
              <a:lnSpc>
                <a:spcPct val="90000"/>
              </a:lnSpc>
              <a:spcBef>
                <a:spcPts val="0"/>
              </a:spcBef>
            </a:pPr>
            <a:r>
              <a:rPr lang="en-GB"/>
              <a:t>M</a:t>
            </a:r>
            <a:r>
              <a:rPr lang="en-US" err="1"/>
              <a:t>ake</a:t>
            </a:r>
            <a:r>
              <a:rPr lang="en-US"/>
              <a:t> sure you limit</a:t>
            </a:r>
          </a:p>
          <a:p>
            <a:pPr lvl="0">
              <a:lnSpc>
                <a:spcPct val="90000"/>
              </a:lnSpc>
              <a:spcBef>
                <a:spcPts val="0"/>
              </a:spcBef>
            </a:pPr>
            <a:r>
              <a:rPr lang="en-GB"/>
              <a:t>T</a:t>
            </a:r>
            <a:r>
              <a:rPr lang="en-US"/>
              <a:t>he number of items</a:t>
            </a:r>
          </a:p>
          <a:p>
            <a:pPr lvl="0">
              <a:lnSpc>
                <a:spcPct val="90000"/>
              </a:lnSpc>
              <a:spcBef>
                <a:spcPts val="0"/>
              </a:spcBef>
            </a:pPr>
            <a:r>
              <a:rPr lang="en-GB"/>
              <a:t>T</a:t>
            </a:r>
            <a:r>
              <a:rPr lang="en-US"/>
              <a:t>o four</a:t>
            </a:r>
          </a:p>
        </p:txBody>
      </p:sp>
      <p:sp>
        <p:nvSpPr>
          <p:cNvPr id="19" name="Text Placeholder 18">
            <a:extLst>
              <a:ext uri="{FF2B5EF4-FFF2-40B4-BE49-F238E27FC236}">
                <a16:creationId xmlns:a16="http://schemas.microsoft.com/office/drawing/2014/main" id="{979C8349-B759-404F-9AA4-83E06C6F8C5B}"/>
              </a:ext>
            </a:extLst>
          </p:cNvPr>
          <p:cNvSpPr>
            <a:spLocks noGrp="1"/>
          </p:cNvSpPr>
          <p:nvPr>
            <p:ph type="body" sz="quarter" idx="11" hasCustomPrompt="1"/>
          </p:nvPr>
        </p:nvSpPr>
        <p:spPr>
          <a:xfrm>
            <a:off x="336550" y="2708275"/>
            <a:ext cx="11519450" cy="1441450"/>
          </a:xfrm>
        </p:spPr>
        <p:txBody>
          <a:bodyPr vert="horz" lIns="91440" tIns="45720" rIns="91440" bIns="45720" rtlCol="0" anchor="b">
            <a:normAutofit/>
          </a:bodyPr>
          <a:lstStyle>
            <a:lvl1pPr>
              <a:defRPr lang="en-US" sz="4800" b="0" spc="-100" smtClean="0">
                <a:solidFill>
                  <a:srgbClr val="F2F2F2"/>
                </a:solidFill>
                <a:latin typeface="+mj-lt"/>
                <a:ea typeface="+mj-ea"/>
                <a:cs typeface="+mj-cs"/>
              </a:defRPr>
            </a:lvl1pPr>
            <a:lvl2pPr>
              <a:defRPr lang="en-US" smtClean="0">
                <a:solidFill>
                  <a:schemeClr val="tx1"/>
                </a:solidFill>
              </a:defRPr>
            </a:lvl2pPr>
            <a:lvl3pPr>
              <a:defRPr lang="en-US" sz="1800" smtClean="0">
                <a:solidFill>
                  <a:schemeClr val="tx1"/>
                </a:solidFill>
              </a:defRPr>
            </a:lvl3pPr>
            <a:lvl4pPr>
              <a:defRPr lang="en-US" sz="1800" smtClean="0">
                <a:solidFill>
                  <a:schemeClr val="tx1"/>
                </a:solidFill>
              </a:defRPr>
            </a:lvl4pPr>
            <a:lvl5pPr>
              <a:defRPr lang="en-US" sz="1800">
                <a:solidFill>
                  <a:schemeClr val="tx1"/>
                </a:solidFill>
              </a:defRPr>
            </a:lvl5pPr>
          </a:lstStyle>
          <a:p>
            <a:pPr lvl="0">
              <a:lnSpc>
                <a:spcPct val="90000"/>
              </a:lnSpc>
              <a:spcBef>
                <a:spcPct val="0"/>
              </a:spcBef>
            </a:pPr>
            <a:r>
              <a:rPr lang="en-US"/>
              <a:t>[URL of lab] – make sure it is white</a:t>
            </a:r>
          </a:p>
        </p:txBody>
      </p:sp>
    </p:spTree>
    <p:extLst>
      <p:ext uri="{BB962C8B-B14F-4D97-AF65-F5344CB8AC3E}">
        <p14:creationId xmlns:p14="http://schemas.microsoft.com/office/powerpoint/2010/main" val="83391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75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42" presetClass="entr" presetSubtype="0" fill="hold" grpId="0" nodeType="withEffect">
                                  <p:stCondLst>
                                    <p:cond delay="1500"/>
                                  </p:stCondLst>
                                  <p:childTnLst>
                                    <p:set>
                                      <p:cBhvr>
                                        <p:cTn id="14" dur="1" fill="hold">
                                          <p:stCondLst>
                                            <p:cond delay="0"/>
                                          </p:stCondLst>
                                        </p:cTn>
                                        <p:tgtEl>
                                          <p:spTgt spid="19">
                                            <p:txEl>
                                              <p:pRg st="0" end="0"/>
                                            </p:txEl>
                                          </p:spTgt>
                                        </p:tgtEl>
                                        <p:attrNameLst>
                                          <p:attrName>style.visibility</p:attrName>
                                        </p:attrNameLst>
                                      </p:cBhvr>
                                      <p:to>
                                        <p:strVal val="visible"/>
                                      </p:to>
                                    </p:set>
                                    <p:animEffect transition="in" filter="fade">
                                      <p:cBhvr>
                                        <p:cTn id="15" dur="750"/>
                                        <p:tgtEl>
                                          <p:spTgt spid="19">
                                            <p:txEl>
                                              <p:pRg st="0" end="0"/>
                                            </p:txEl>
                                          </p:spTgt>
                                        </p:tgtEl>
                                      </p:cBhvr>
                                    </p:animEffect>
                                    <p:anim calcmode="lin" valueType="num">
                                      <p:cBhvr>
                                        <p:cTn id="16" dur="75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7" dur="750" fill="hold"/>
                                        <p:tgtEl>
                                          <p:spTgt spid="19">
                                            <p:txEl>
                                              <p:pRg st="0" end="0"/>
                                            </p:txEl>
                                          </p:spTgt>
                                        </p:tgtEl>
                                        <p:attrNameLst>
                                          <p:attrName>ppt_y</p:attrName>
                                        </p:attrNameLst>
                                      </p:cBhvr>
                                      <p:tavLst>
                                        <p:tav tm="0">
                                          <p:val>
                                            <p:strVal val="#ppt_y+.1"/>
                                          </p:val>
                                        </p:tav>
                                        <p:tav tm="100000">
                                          <p:val>
                                            <p:strVal val="#ppt_y"/>
                                          </p:val>
                                        </p:tav>
                                      </p:tavLst>
                                    </p:anim>
                                  </p:childTnLst>
                                </p:cTn>
                              </p:par>
                              <p:par>
                                <p:cTn id="18" presetID="2" presetClass="entr" presetSubtype="4" decel="100000" fill="hold" nodeType="withEffect">
                                  <p:stCondLst>
                                    <p:cond delay="100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ppt_x"/>
                                          </p:val>
                                        </p:tav>
                                        <p:tav tm="100000">
                                          <p:val>
                                            <p:strVal val="#ppt_x"/>
                                          </p:val>
                                        </p:tav>
                                      </p:tavLst>
                                    </p:anim>
                                    <p:anim calcmode="lin" valueType="num">
                                      <p:cBhvr additive="base">
                                        <p:cTn id="21" dur="500" fill="hold"/>
                                        <p:tgtEl>
                                          <p:spTgt spid="8"/>
                                        </p:tgtEl>
                                        <p:attrNameLst>
                                          <p:attrName>ppt_y</p:attrName>
                                        </p:attrNameLst>
                                      </p:cBhvr>
                                      <p:tavLst>
                                        <p:tav tm="0">
                                          <p:val>
                                            <p:strVal val="1+#ppt_h/2"/>
                                          </p:val>
                                        </p:tav>
                                        <p:tav tm="100000">
                                          <p:val>
                                            <p:strVal val="#ppt_y"/>
                                          </p:val>
                                        </p:tav>
                                      </p:tavLst>
                                    </p:anim>
                                  </p:childTnLst>
                                </p:cTn>
                              </p:par>
                              <p:par>
                                <p:cTn id="22" presetID="10" presetClass="entr" presetSubtype="0" fill="hold" grpId="0" nodeType="withEffect">
                                  <p:stCondLst>
                                    <p:cond delay="2000"/>
                                  </p:stCondLst>
                                  <p:childTnLst>
                                    <p:set>
                                      <p:cBhvr>
                                        <p:cTn id="23" dur="1" fill="hold">
                                          <p:stCondLst>
                                            <p:cond delay="0"/>
                                          </p:stCondLst>
                                        </p:cTn>
                                        <p:tgtEl>
                                          <p:spTgt spid="17">
                                            <p:txEl>
                                              <p:pRg st="0" end="0"/>
                                            </p:txEl>
                                          </p:spTgt>
                                        </p:tgtEl>
                                        <p:attrNameLst>
                                          <p:attrName>style.visibility</p:attrName>
                                        </p:attrNameLst>
                                      </p:cBhvr>
                                      <p:to>
                                        <p:strVal val="visible"/>
                                      </p:to>
                                    </p:set>
                                    <p:animEffect transition="in" filter="fade">
                                      <p:cBhvr>
                                        <p:cTn id="24" dur="500"/>
                                        <p:tgtEl>
                                          <p:spTgt spid="17">
                                            <p:txEl>
                                              <p:pRg st="0" end="0"/>
                                            </p:txEl>
                                          </p:spTgt>
                                        </p:tgtEl>
                                      </p:cBhvr>
                                    </p:animEffect>
                                  </p:childTnLst>
                                </p:cTn>
                              </p:par>
                              <p:par>
                                <p:cTn id="25" presetID="10" presetClass="entr" presetSubtype="0" fill="hold" grpId="0" nodeType="withEffect">
                                  <p:stCondLst>
                                    <p:cond delay="2250"/>
                                  </p:stCondLst>
                                  <p:childTnLst>
                                    <p:set>
                                      <p:cBhvr>
                                        <p:cTn id="26" dur="1" fill="hold">
                                          <p:stCondLst>
                                            <p:cond delay="0"/>
                                          </p:stCondLst>
                                        </p:cTn>
                                        <p:tgtEl>
                                          <p:spTgt spid="17">
                                            <p:txEl>
                                              <p:pRg st="1" end="1"/>
                                            </p:txEl>
                                          </p:spTgt>
                                        </p:tgtEl>
                                        <p:attrNameLst>
                                          <p:attrName>style.visibility</p:attrName>
                                        </p:attrNameLst>
                                      </p:cBhvr>
                                      <p:to>
                                        <p:strVal val="visible"/>
                                      </p:to>
                                    </p:set>
                                    <p:animEffect transition="in" filter="fade">
                                      <p:cBhvr>
                                        <p:cTn id="27" dur="500"/>
                                        <p:tgtEl>
                                          <p:spTgt spid="17">
                                            <p:txEl>
                                              <p:pRg st="1" end="1"/>
                                            </p:txEl>
                                          </p:spTgt>
                                        </p:tgtEl>
                                      </p:cBhvr>
                                    </p:animEffect>
                                  </p:childTnLst>
                                </p:cTn>
                              </p:par>
                              <p:par>
                                <p:cTn id="28" presetID="10" presetClass="entr" presetSubtype="0" fill="hold" grpId="0" nodeType="withEffect">
                                  <p:stCondLst>
                                    <p:cond delay="2500"/>
                                  </p:stCondLst>
                                  <p:childTnLst>
                                    <p:set>
                                      <p:cBhvr>
                                        <p:cTn id="29" dur="1" fill="hold">
                                          <p:stCondLst>
                                            <p:cond delay="0"/>
                                          </p:stCondLst>
                                        </p:cTn>
                                        <p:tgtEl>
                                          <p:spTgt spid="17">
                                            <p:txEl>
                                              <p:pRg st="2" end="2"/>
                                            </p:txEl>
                                          </p:spTgt>
                                        </p:tgtEl>
                                        <p:attrNameLst>
                                          <p:attrName>style.visibility</p:attrName>
                                        </p:attrNameLst>
                                      </p:cBhvr>
                                      <p:to>
                                        <p:strVal val="visible"/>
                                      </p:to>
                                    </p:set>
                                    <p:animEffect transition="in" filter="fade">
                                      <p:cBhvr>
                                        <p:cTn id="30" dur="500"/>
                                        <p:tgtEl>
                                          <p:spTgt spid="17">
                                            <p:txEl>
                                              <p:pRg st="2" end="2"/>
                                            </p:txEl>
                                          </p:spTgt>
                                        </p:tgtEl>
                                      </p:cBhvr>
                                    </p:animEffect>
                                  </p:childTnLst>
                                </p:cTn>
                              </p:par>
                              <p:par>
                                <p:cTn id="31" presetID="10" presetClass="entr" presetSubtype="0" fill="hold" grpId="0" nodeType="withEffect">
                                  <p:stCondLst>
                                    <p:cond delay="2750"/>
                                  </p:stCondLst>
                                  <p:childTnLst>
                                    <p:set>
                                      <p:cBhvr>
                                        <p:cTn id="32" dur="1" fill="hold">
                                          <p:stCondLst>
                                            <p:cond delay="0"/>
                                          </p:stCondLst>
                                        </p:cTn>
                                        <p:tgtEl>
                                          <p:spTgt spid="17">
                                            <p:txEl>
                                              <p:pRg st="3" end="3"/>
                                            </p:txEl>
                                          </p:spTgt>
                                        </p:tgtEl>
                                        <p:attrNameLst>
                                          <p:attrName>style.visibility</p:attrName>
                                        </p:attrNameLst>
                                      </p:cBhvr>
                                      <p:to>
                                        <p:strVal val="visible"/>
                                      </p:to>
                                    </p:set>
                                    <p:animEffect transition="in" filter="fade">
                                      <p:cBhvr>
                                        <p:cTn id="33" dur="500"/>
                                        <p:tgtEl>
                                          <p:spTgt spid="1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7" grpId="0" uiExpand="1" build="p">
        <p:tmplLst>
          <p:tmpl lvl="1">
            <p:tnLst>
              <p:par>
                <p:cTn presetID="10" presetClass="entr" presetSubtype="0" fill="hold" nodeType="withEffect">
                  <p:stCondLst>
                    <p:cond delay="275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42" presetClass="entr" presetSubtype="0" fill="hold" nodeType="withEffect">
                  <p:stCondLst>
                    <p:cond delay="1500"/>
                  </p:stCondLst>
                  <p:childTnLst>
                    <p:set>
                      <p:cBhvr>
                        <p:cTn dur="1" fill="hold">
                          <p:stCondLst>
                            <p:cond delay="0"/>
                          </p:stCondLst>
                        </p:cTn>
                        <p:tgtEl>
                          <p:spTgt spid="19"/>
                        </p:tgtEl>
                        <p:attrNameLst>
                          <p:attrName>style.visibility</p:attrName>
                        </p:attrNameLst>
                      </p:cBhvr>
                      <p:to>
                        <p:strVal val="visible"/>
                      </p:to>
                    </p:set>
                    <p:animEffect transition="in" filter="fade">
                      <p:cBhvr>
                        <p:cTn dur="750"/>
                        <p:tgtEl>
                          <p:spTgt spid="19"/>
                        </p:tgtEl>
                      </p:cBhvr>
                    </p:animEffect>
                    <p:anim calcmode="lin" valueType="num">
                      <p:cBhvr>
                        <p:cTn dur="750" fill="hold"/>
                        <p:tgtEl>
                          <p:spTgt spid="19"/>
                        </p:tgtEl>
                        <p:attrNameLst>
                          <p:attrName>ppt_x</p:attrName>
                        </p:attrNameLst>
                      </p:cBhvr>
                      <p:tavLst>
                        <p:tav tm="0">
                          <p:val>
                            <p:strVal val="#ppt_x"/>
                          </p:val>
                        </p:tav>
                        <p:tav tm="100000">
                          <p:val>
                            <p:strVal val="#ppt_x"/>
                          </p:val>
                        </p:tav>
                      </p:tavLst>
                    </p:anim>
                    <p:anim calcmode="lin" valueType="num">
                      <p:cBhvr>
                        <p:cTn dur="750" fill="hold"/>
                        <p:tgtEl>
                          <p:spTgt spid="19"/>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2BC7B2AD-8F10-45F8-AFF0-5A1C54B5FBBD}"/>
              </a:ext>
            </a:extLst>
          </p:cNvPr>
          <p:cNvGrpSpPr/>
          <p:nvPr userDrawn="1"/>
        </p:nvGrpSpPr>
        <p:grpSpPr>
          <a:xfrm>
            <a:off x="8748345" y="5922334"/>
            <a:ext cx="3378393" cy="899665"/>
            <a:chOff x="8748345" y="5922334"/>
            <a:chExt cx="3378393" cy="899665"/>
          </a:xfrm>
        </p:grpSpPr>
        <p:pic>
          <p:nvPicPr>
            <p:cNvPr id="4" name="Graphic 3">
              <a:extLst>
                <a:ext uri="{FF2B5EF4-FFF2-40B4-BE49-F238E27FC236}">
                  <a16:creationId xmlns:a16="http://schemas.microsoft.com/office/drawing/2014/main" id="{E1CC39A0-ED90-447F-98FD-02E1C4E501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5" name="Graphic 4">
              <a:extLst>
                <a:ext uri="{FF2B5EF4-FFF2-40B4-BE49-F238E27FC236}">
                  <a16:creationId xmlns:a16="http://schemas.microsoft.com/office/drawing/2014/main" id="{E36217F5-D827-449B-A9FE-684F2E9AE87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6" name="Graphic 5">
            <a:extLst>
              <a:ext uri="{FF2B5EF4-FFF2-40B4-BE49-F238E27FC236}">
                <a16:creationId xmlns:a16="http://schemas.microsoft.com/office/drawing/2014/main" id="{C475406D-FBF8-470F-8A46-06468F6162CC}"/>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7083632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grpSp>
        <p:nvGrpSpPr>
          <p:cNvPr id="11" name="Group 10">
            <a:extLst>
              <a:ext uri="{FF2B5EF4-FFF2-40B4-BE49-F238E27FC236}">
                <a16:creationId xmlns:a16="http://schemas.microsoft.com/office/drawing/2014/main" id="{1D467257-5022-4D1F-B0B2-9C7A91288EE4}"/>
              </a:ext>
            </a:extLst>
          </p:cNvPr>
          <p:cNvGrpSpPr/>
          <p:nvPr userDrawn="1"/>
        </p:nvGrpSpPr>
        <p:grpSpPr>
          <a:xfrm>
            <a:off x="8748345" y="5922334"/>
            <a:ext cx="3378393" cy="899665"/>
            <a:chOff x="8748345" y="5922334"/>
            <a:chExt cx="3378393" cy="899665"/>
          </a:xfrm>
        </p:grpSpPr>
        <p:pic>
          <p:nvPicPr>
            <p:cNvPr id="12" name="Graphic 11">
              <a:extLst>
                <a:ext uri="{FF2B5EF4-FFF2-40B4-BE49-F238E27FC236}">
                  <a16:creationId xmlns:a16="http://schemas.microsoft.com/office/drawing/2014/main" id="{100EE183-EAAD-43DD-9F1B-6BE5EB5F2F0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1284787" y="5922334"/>
              <a:ext cx="841951" cy="899665"/>
            </a:xfrm>
            <a:prstGeom prst="rect">
              <a:avLst/>
            </a:prstGeom>
          </p:spPr>
        </p:pic>
        <p:pic>
          <p:nvPicPr>
            <p:cNvPr id="13" name="Graphic 12">
              <a:extLst>
                <a:ext uri="{FF2B5EF4-FFF2-40B4-BE49-F238E27FC236}">
                  <a16:creationId xmlns:a16="http://schemas.microsoft.com/office/drawing/2014/main" id="{61179E32-2390-48A8-BF0B-A73B1A50C2ED}"/>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748345" y="6477933"/>
              <a:ext cx="2474643" cy="300106"/>
            </a:xfrm>
            <a:prstGeom prst="rect">
              <a:avLst/>
            </a:prstGeom>
          </p:spPr>
        </p:pic>
      </p:grpSp>
      <p:pic>
        <p:nvPicPr>
          <p:cNvPr id="10" name="Graphic 9">
            <a:extLst>
              <a:ext uri="{FF2B5EF4-FFF2-40B4-BE49-F238E27FC236}">
                <a16:creationId xmlns:a16="http://schemas.microsoft.com/office/drawing/2014/main" id="{A43EF450-EBE3-44F2-8933-0372BE044ACB}"/>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B9AD06D6-106C-48C4-943A-D2AFED171FB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E39DB406-299D-4968-BFC9-8479320EA0F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9020996D-F71B-4312-BFAE-07E65110E99D}"/>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pic>
        <p:nvPicPr>
          <p:cNvPr id="13" name="Graphic 12">
            <a:extLst>
              <a:ext uri="{FF2B5EF4-FFF2-40B4-BE49-F238E27FC236}">
                <a16:creationId xmlns:a16="http://schemas.microsoft.com/office/drawing/2014/main" id="{8322AB92-BFE9-49A0-9BCF-9D7DA37D2BDB}"/>
              </a:ext>
            </a:extLst>
          </p:cNvPr>
          <p:cNvPicPr>
            <a:picLocks noChangeAspect="1"/>
          </p:cNvPicPr>
          <p:nvPr userDrawn="1"/>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grpSp>
        <p:nvGrpSpPr>
          <p:cNvPr id="6" name="Group 5">
            <a:extLst>
              <a:ext uri="{FF2B5EF4-FFF2-40B4-BE49-F238E27FC236}">
                <a16:creationId xmlns:a16="http://schemas.microsoft.com/office/drawing/2014/main" id="{6950C65B-AB13-425C-AFDF-B08BBA7C2EBF}"/>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52D4ADF9-6D79-44BD-B222-1A57417D815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F1AE039C-CBC2-474F-BD4C-C8A097EEDE17}"/>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pic>
        <p:nvPicPr>
          <p:cNvPr id="9" name="Graphic 8">
            <a:extLst>
              <a:ext uri="{FF2B5EF4-FFF2-40B4-BE49-F238E27FC236}">
                <a16:creationId xmlns:a16="http://schemas.microsoft.com/office/drawing/2014/main" id="{439E75BD-A5F9-4A6A-BCE4-C6D74624497A}"/>
              </a:ext>
            </a:extLst>
          </p:cNvPr>
          <p:cNvPicPr>
            <a:picLocks noChangeAspect="1"/>
          </p:cNvPicPr>
          <p:nvPr userDrawn="1"/>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0DB17AC7-3DDB-445B-B12E-13742A848B61}"/>
              </a:ext>
            </a:extLst>
          </p:cNvPr>
          <p:cNvGrpSpPr/>
          <p:nvPr userDrawn="1"/>
        </p:nvGrpSpPr>
        <p:grpSpPr>
          <a:xfrm>
            <a:off x="8748345" y="5922334"/>
            <a:ext cx="3378393" cy="899665"/>
            <a:chOff x="8748345" y="5922334"/>
            <a:chExt cx="3378393" cy="899665"/>
          </a:xfrm>
        </p:grpSpPr>
        <p:pic>
          <p:nvPicPr>
            <p:cNvPr id="4" name="Graphic 3">
              <a:extLst>
                <a:ext uri="{FF2B5EF4-FFF2-40B4-BE49-F238E27FC236}">
                  <a16:creationId xmlns:a16="http://schemas.microsoft.com/office/drawing/2014/main" id="{B4C2BFBE-1ECD-4658-85A9-BDBB31E01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5" name="Graphic 4">
              <a:extLst>
                <a:ext uri="{FF2B5EF4-FFF2-40B4-BE49-F238E27FC236}">
                  <a16:creationId xmlns:a16="http://schemas.microsoft.com/office/drawing/2014/main" id="{5848A207-00F8-4421-AE71-CD44A954263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pic>
        <p:nvPicPr>
          <p:cNvPr id="6" name="Graphic 5">
            <a:extLst>
              <a:ext uri="{FF2B5EF4-FFF2-40B4-BE49-F238E27FC236}">
                <a16:creationId xmlns:a16="http://schemas.microsoft.com/office/drawing/2014/main" id="{E7718272-323C-46A7-AE9E-49FEE4DBAE3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 y="6022526"/>
            <a:ext cx="2446870" cy="824646"/>
          </a:xfrm>
          <a:prstGeom prst="rect">
            <a:avLst/>
          </a:prstGeom>
        </p:spPr>
      </p:pic>
    </p:spTree>
    <p:extLst>
      <p:ext uri="{BB962C8B-B14F-4D97-AF65-F5344CB8AC3E}">
        <p14:creationId xmlns:p14="http://schemas.microsoft.com/office/powerpoint/2010/main" val="207296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image" Target="../media/image22.svg"/><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image" Target="../media/image21.png"/><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image" Target="../media/image20.svg"/><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image" Target="../media/image19.png"/><Relationship Id="rId28" Type="http://schemas.openxmlformats.org/officeDocument/2006/relationships/image" Target="../media/image24.svg"/><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theme" Target="../theme/theme2.xml"/><Relationship Id="rId27" Type="http://schemas.openxmlformats.org/officeDocument/2006/relationships/image" Target="../media/image2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2" r:id="rId6"/>
    <p:sldLayoutId id="2147483723" r:id="rId7"/>
    <p:sldLayoutId id="2147483725" r:id="rId8"/>
    <p:sldLayoutId id="2147483711" r:id="rId9"/>
    <p:sldLayoutId id="2147483714" r:id="rId10"/>
    <p:sldLayoutId id="2147483752" r:id="rId11"/>
    <p:sldLayoutId id="2147483753" r:id="rId12"/>
    <p:sldLayoutId id="2147483728" r:id="rId13"/>
    <p:sldLayoutId id="2147483726" r:id="rId14"/>
    <p:sldLayoutId id="2147483754" r:id="rId15"/>
    <p:sldLayoutId id="2147483755" r:id="rId16"/>
    <p:sldLayoutId id="2147483756" r:id="rId17"/>
    <p:sldLayoutId id="2147483757" r:id="rId18"/>
    <p:sldLayoutId id="2147483758" r:id="rId19"/>
    <p:sldLayoutId id="2147483759"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58D74E-3187-41D0-AB8B-F1C0CF7FE1EA}"/>
              </a:ext>
            </a:extLst>
          </p:cNvPr>
          <p:cNvSpPr>
            <a:spLocks noGrp="1"/>
          </p:cNvSpPr>
          <p:nvPr>
            <p:ph type="title"/>
          </p:nvPr>
        </p:nvSpPr>
        <p:spPr>
          <a:xfrm>
            <a:off x="336000" y="324001"/>
            <a:ext cx="11520000" cy="94499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2A4FD7-22A1-4101-98EC-97741081748A}"/>
              </a:ext>
            </a:extLst>
          </p:cNvPr>
          <p:cNvSpPr>
            <a:spLocks noGrp="1"/>
          </p:cNvSpPr>
          <p:nvPr>
            <p:ph type="body" idx="1"/>
          </p:nvPr>
        </p:nvSpPr>
        <p:spPr>
          <a:xfrm>
            <a:off x="336000" y="1584000"/>
            <a:ext cx="11520000" cy="4994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7654E343-EF8D-4E2A-BBB5-B9905CABFAC1}"/>
              </a:ext>
            </a:extLst>
          </p:cNvPr>
          <p:cNvSpPr/>
          <p:nvPr/>
        </p:nvSpPr>
        <p:spPr>
          <a:xfrm>
            <a:off x="1776000" y="-711000"/>
            <a:ext cx="720000" cy="315000"/>
          </a:xfrm>
          <a:prstGeom prst="rect">
            <a:avLst/>
          </a:prstGeom>
          <a:solidFill>
            <a:srgbClr val="235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B8F3ECC-1004-48B3-BB1B-3A3BAE09AEDC}"/>
              </a:ext>
            </a:extLst>
          </p:cNvPr>
          <p:cNvSpPr/>
          <p:nvPr/>
        </p:nvSpPr>
        <p:spPr>
          <a:xfrm>
            <a:off x="1056000" y="-396000"/>
            <a:ext cx="720000" cy="315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C1E4AA-0136-4853-A4FF-F85F4D52669F}"/>
              </a:ext>
            </a:extLst>
          </p:cNvPr>
          <p:cNvSpPr/>
          <p:nvPr/>
        </p:nvSpPr>
        <p:spPr>
          <a:xfrm>
            <a:off x="2496000" y="-396000"/>
            <a:ext cx="720000" cy="31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a:extLst>
              <a:ext uri="{FF2B5EF4-FFF2-40B4-BE49-F238E27FC236}">
                <a16:creationId xmlns:a16="http://schemas.microsoft.com/office/drawing/2014/main" id="{CD09EA1A-01C7-499C-8D78-0580056AA492}"/>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251000" y="-891000"/>
            <a:ext cx="495000" cy="673333"/>
          </a:xfrm>
          <a:prstGeom prst="rect">
            <a:avLst/>
          </a:prstGeom>
        </p:spPr>
      </p:pic>
      <p:pic>
        <p:nvPicPr>
          <p:cNvPr id="16" name="Graphic 15">
            <a:extLst>
              <a:ext uri="{FF2B5EF4-FFF2-40B4-BE49-F238E27FC236}">
                <a16:creationId xmlns:a16="http://schemas.microsoft.com/office/drawing/2014/main" id="{C66C5DB2-3EE4-4C6F-BD9B-571CB9690FEE}"/>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3261000" y="-531000"/>
            <a:ext cx="912649" cy="315000"/>
          </a:xfrm>
          <a:prstGeom prst="rect">
            <a:avLst/>
          </a:prstGeom>
        </p:spPr>
      </p:pic>
      <p:pic>
        <p:nvPicPr>
          <p:cNvPr id="18" name="Graphic 17">
            <a:extLst>
              <a:ext uri="{FF2B5EF4-FFF2-40B4-BE49-F238E27FC236}">
                <a16:creationId xmlns:a16="http://schemas.microsoft.com/office/drawing/2014/main" id="{EE386FFC-9EE6-4482-8E4E-473BC48274DC}"/>
              </a:ext>
            </a:extLst>
          </p:cNvPr>
          <p:cNvPicPr>
            <a:picLocks noChangeAspect="1"/>
          </p:cNvPicPr>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5061000" y="-891000"/>
            <a:ext cx="2569140" cy="726952"/>
          </a:xfrm>
          <a:prstGeom prst="rect">
            <a:avLst/>
          </a:prstGeom>
        </p:spPr>
      </p:pic>
      <p:sp>
        <p:nvSpPr>
          <p:cNvPr id="21" name="Rectangle 20">
            <a:extLst>
              <a:ext uri="{FF2B5EF4-FFF2-40B4-BE49-F238E27FC236}">
                <a16:creationId xmlns:a16="http://schemas.microsoft.com/office/drawing/2014/main" id="{E141C557-EE0F-4931-9188-E65FFDC28ABB}"/>
              </a:ext>
            </a:extLst>
          </p:cNvPr>
          <p:cNvSpPr/>
          <p:nvPr/>
        </p:nvSpPr>
        <p:spPr>
          <a:xfrm>
            <a:off x="1056000" y="-711000"/>
            <a:ext cx="720000" cy="315000"/>
          </a:xfrm>
          <a:prstGeom prst="rect">
            <a:avLst/>
          </a:prstGeom>
          <a:solidFill>
            <a:srgbClr val="3076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E91E93B-7A79-4D1C-845A-D2D5C8CA5748}"/>
              </a:ext>
            </a:extLst>
          </p:cNvPr>
          <p:cNvSpPr/>
          <p:nvPr/>
        </p:nvSpPr>
        <p:spPr>
          <a:xfrm>
            <a:off x="2496000" y="-711000"/>
            <a:ext cx="720000" cy="315000"/>
          </a:xfrm>
          <a:prstGeom prst="rect">
            <a:avLst/>
          </a:prstGeom>
          <a:solidFill>
            <a:srgbClr val="163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DBB6A2B-F7CB-4E7F-A317-A6279D2CF8A8}"/>
              </a:ext>
            </a:extLst>
          </p:cNvPr>
          <p:cNvSpPr/>
          <p:nvPr/>
        </p:nvSpPr>
        <p:spPr>
          <a:xfrm>
            <a:off x="1776000" y="-396000"/>
            <a:ext cx="720000" cy="315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47090D7-2952-473F-9F45-9F6B406E959F}"/>
              </a:ext>
            </a:extLst>
          </p:cNvPr>
          <p:cNvSpPr/>
          <p:nvPr/>
        </p:nvSpPr>
        <p:spPr>
          <a:xfrm>
            <a:off x="336000" y="-711000"/>
            <a:ext cx="720000" cy="63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944294"/>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 id="2147483779" r:id="rId19"/>
    <p:sldLayoutId id="2147483780" r:id="rId20"/>
    <p:sldLayoutId id="214748378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b="1" kern="1200" spc="-100" baseline="0">
          <a:solidFill>
            <a:srgbClr val="262626"/>
          </a:solidFill>
          <a:latin typeface="+mj-lt"/>
          <a:ea typeface="+mj-ea"/>
          <a:cs typeface="+mj-cs"/>
        </a:defRPr>
      </a:lvl1pPr>
    </p:titleStyle>
    <p:bodyStyle>
      <a:lvl1pPr marL="0" indent="0" algn="l" defTabSz="914400" rtl="0" eaLnBrk="1" latinLnBrk="0" hangingPunct="1">
        <a:lnSpc>
          <a:spcPct val="114000"/>
        </a:lnSpc>
        <a:spcBef>
          <a:spcPts val="1000"/>
        </a:spcBef>
        <a:buFont typeface="Arial" panose="020B0604020202020204" pitchFamily="34" charset="0"/>
        <a:buNone/>
        <a:defRPr sz="2000" kern="1200" spc="-50" baseline="0">
          <a:solidFill>
            <a:srgbClr val="262626"/>
          </a:solidFill>
          <a:latin typeface="+mn-lt"/>
          <a:ea typeface="+mn-ea"/>
          <a:cs typeface="+mn-cs"/>
        </a:defRPr>
      </a:lvl1pPr>
      <a:lvl2pPr marL="457200" indent="0" algn="l" defTabSz="914400" rtl="0" eaLnBrk="1" latinLnBrk="0" hangingPunct="1">
        <a:lnSpc>
          <a:spcPct val="114000"/>
        </a:lnSpc>
        <a:spcBef>
          <a:spcPts val="500"/>
        </a:spcBef>
        <a:buFont typeface="Arial" panose="020B0604020202020204" pitchFamily="34" charset="0"/>
        <a:buNone/>
        <a:defRPr sz="1800" kern="1200" spc="-50" baseline="0">
          <a:solidFill>
            <a:srgbClr val="262626"/>
          </a:solidFill>
          <a:latin typeface="+mn-lt"/>
          <a:ea typeface="+mn-ea"/>
          <a:cs typeface="+mn-cs"/>
        </a:defRPr>
      </a:lvl2pPr>
      <a:lvl3pPr marL="914400" indent="0" algn="l" defTabSz="914400" rtl="0" eaLnBrk="1" latinLnBrk="0" hangingPunct="1">
        <a:lnSpc>
          <a:spcPct val="114000"/>
        </a:lnSpc>
        <a:spcBef>
          <a:spcPts val="500"/>
        </a:spcBef>
        <a:buFont typeface="Arial" panose="020B0604020202020204" pitchFamily="34" charset="0"/>
        <a:buNone/>
        <a:defRPr sz="1600" kern="1200" spc="-50" baseline="0">
          <a:solidFill>
            <a:srgbClr val="262626"/>
          </a:solidFill>
          <a:latin typeface="+mn-lt"/>
          <a:ea typeface="+mn-ea"/>
          <a:cs typeface="+mn-cs"/>
        </a:defRPr>
      </a:lvl3pPr>
      <a:lvl4pPr marL="1371600" indent="0" algn="l" defTabSz="914400" rtl="0" eaLnBrk="1" latinLnBrk="0" hangingPunct="1">
        <a:lnSpc>
          <a:spcPct val="114000"/>
        </a:lnSpc>
        <a:spcBef>
          <a:spcPts val="500"/>
        </a:spcBef>
        <a:buFont typeface="Arial" panose="020B0604020202020204" pitchFamily="34" charset="0"/>
        <a:buNone/>
        <a:defRPr sz="1400" kern="1200" spc="-50" baseline="0">
          <a:solidFill>
            <a:srgbClr val="262626"/>
          </a:solidFill>
          <a:latin typeface="+mn-lt"/>
          <a:ea typeface="+mn-ea"/>
          <a:cs typeface="+mn-cs"/>
        </a:defRPr>
      </a:lvl4pPr>
      <a:lvl5pPr marL="1828800" indent="0" algn="l" defTabSz="914400" rtl="0" eaLnBrk="1" latinLnBrk="0" hangingPunct="1">
        <a:lnSpc>
          <a:spcPct val="114000"/>
        </a:lnSpc>
        <a:spcBef>
          <a:spcPts val="500"/>
        </a:spcBef>
        <a:buFont typeface="Arial" panose="020B0604020202020204" pitchFamily="34" charset="0"/>
        <a:buNone/>
        <a:defRPr sz="1400" kern="1200" spc="-50" baseline="0">
          <a:solidFill>
            <a:srgbClr val="26262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hyperlink" Target="https://gallery.azure.ai/models" TargetMode="External"/><Relationship Id="rId2" Type="http://schemas.openxmlformats.org/officeDocument/2006/relationships/notesSlide" Target="../notesSlides/notesSlide12.xml"/><Relationship Id="rId1" Type="http://schemas.openxmlformats.org/officeDocument/2006/relationships/slideLayout" Target="../slideLayouts/slideLayout40.xml"/><Relationship Id="rId4" Type="http://schemas.openxmlformats.org/officeDocument/2006/relationships/hyperlink" Target="https://customvision.ai/"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gist.github.com/marcominerva/74ab33bef3660bb9a0f6db2f6cebd97b"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 Id="rId4" Type="http://schemas.openxmlformats.org/officeDocument/2006/relationships/image" Target="../media/image3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8" Type="http://schemas.openxmlformats.org/officeDocument/2006/relationships/hyperlink" Target="https://github.com/DotNetToscana/DotNetConf2018" TargetMode="External"/><Relationship Id="rId3" Type="http://schemas.openxmlformats.org/officeDocument/2006/relationships/hyperlink" Target="https://onnx.ai/" TargetMode="External"/><Relationship Id="rId7" Type="http://schemas.openxmlformats.org/officeDocument/2006/relationships/hyperlink" Target="https://customvision.ai/"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www.microsoft.com/en-us/store/p/emoji8/9n5vj4hkp6x1" TargetMode="External"/><Relationship Id="rId5" Type="http://schemas.openxmlformats.org/officeDocument/2006/relationships/hyperlink" Target="https://www.microsoft.com/en-us/store/p/emoji8/9n5vj4hkp6x1?rtc=1&amp;activetab=pivot:overviewtab" TargetMode="External"/><Relationship Id="rId4" Type="http://schemas.openxmlformats.org/officeDocument/2006/relationships/hyperlink" Target="https://gallery.azure.ai/models" TargetMode="External"/><Relationship Id="rId9" Type="http://schemas.openxmlformats.org/officeDocument/2006/relationships/hyperlink" Target="https://github.com/DotNetToscana/CustomVisionCompanion"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xml"/><Relationship Id="rId1" Type="http://schemas.openxmlformats.org/officeDocument/2006/relationships/slideLayout" Target="../slideLayouts/slideLayout16.xml"/><Relationship Id="rId6" Type="http://schemas.openxmlformats.org/officeDocument/2006/relationships/image" Target="../media/image37.jpeg"/><Relationship Id="rId5" Type="http://schemas.openxmlformats.org/officeDocument/2006/relationships/image" Target="../media/image36.jpg"/><Relationship Id="rId4" Type="http://schemas.openxmlformats.org/officeDocument/2006/relationships/image" Target="../media/image35.jpeg"/></Relationships>
</file>

<file path=ppt/slides/_rels/slide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26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p:txBody>
          <a:bodyPr/>
          <a:lstStyle/>
          <a:p>
            <a:r>
              <a:rPr lang="en-US" dirty="0"/>
              <a:t>Hello </a:t>
            </a:r>
            <a:r>
              <a:rPr lang="en-US" dirty="0" err="1"/>
              <a:t>WinML</a:t>
            </a:r>
            <a:r>
              <a:rPr lang="en-US" dirty="0"/>
              <a:t>!</a:t>
            </a:r>
          </a:p>
        </p:txBody>
      </p:sp>
    </p:spTree>
    <p:extLst>
      <p:ext uri="{BB962C8B-B14F-4D97-AF65-F5344CB8AC3E}">
        <p14:creationId xmlns:p14="http://schemas.microsoft.com/office/powerpoint/2010/main" val="1806662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8263" y="1725657"/>
            <a:ext cx="5984910" cy="3988784"/>
          </a:xfrm>
        </p:spPr>
        <p:txBody>
          <a:bodyPr>
            <a:normAutofit fontScale="85000" lnSpcReduction="20000"/>
          </a:bodyPr>
          <a:lstStyle/>
          <a:p>
            <a:pPr marL="457200" indent="-457200">
              <a:lnSpc>
                <a:spcPct val="134000"/>
              </a:lnSpc>
              <a:buFont typeface="+mj-lt"/>
              <a:buAutoNum type="arabicPeriod"/>
            </a:pPr>
            <a:r>
              <a:rPr lang="en-US" sz="2400" kern="0">
                <a:solidFill>
                  <a:srgbClr val="163555"/>
                </a:solidFill>
              </a:rPr>
              <a:t>Developers can focus on their data and their scenarios, using Windows ML for model evaluation</a:t>
            </a:r>
          </a:p>
          <a:p>
            <a:pPr marL="457200" indent="-457200">
              <a:lnSpc>
                <a:spcPct val="134000"/>
              </a:lnSpc>
              <a:buFont typeface="+mj-lt"/>
              <a:buAutoNum type="arabicPeriod"/>
            </a:pPr>
            <a:endParaRPr lang="en-US" sz="2400" kern="0">
              <a:solidFill>
                <a:srgbClr val="163555"/>
              </a:solidFill>
            </a:endParaRPr>
          </a:p>
          <a:p>
            <a:pPr marL="457200" indent="-457200">
              <a:lnSpc>
                <a:spcPct val="134000"/>
              </a:lnSpc>
              <a:buFont typeface="+mj-lt"/>
              <a:buAutoNum type="arabicPeriod"/>
            </a:pPr>
            <a:r>
              <a:rPr lang="en-US" sz="2400" kern="0">
                <a:solidFill>
                  <a:srgbClr val="163555"/>
                </a:solidFill>
              </a:rPr>
              <a:t>Enables using ML models trained with a diverse set of toolkits</a:t>
            </a:r>
          </a:p>
          <a:p>
            <a:pPr marL="571500" lvl="1" indent="-342900">
              <a:lnSpc>
                <a:spcPct val="134000"/>
              </a:lnSpc>
              <a:buFont typeface="+mj-lt"/>
              <a:buAutoNum type="arabicPeriod"/>
            </a:pPr>
            <a:endParaRPr lang="en-US" sz="2400" kern="0">
              <a:solidFill>
                <a:srgbClr val="163555"/>
              </a:solidFill>
            </a:endParaRPr>
          </a:p>
          <a:p>
            <a:pPr marL="457200" indent="-457200">
              <a:lnSpc>
                <a:spcPct val="134000"/>
              </a:lnSpc>
              <a:buFont typeface="+mj-lt"/>
              <a:buAutoNum type="arabicPeriod"/>
            </a:pPr>
            <a:r>
              <a:rPr lang="en-US" sz="2400" kern="0">
                <a:solidFill>
                  <a:srgbClr val="163555"/>
                </a:solidFill>
              </a:rPr>
              <a:t>Hardware acceleration gets fast evaluation results across the diversity of the entire Windows device ecosystem.</a:t>
            </a:r>
          </a:p>
        </p:txBody>
      </p:sp>
      <p:sp>
        <p:nvSpPr>
          <p:cNvPr id="20" name="Title 1">
            <a:extLst>
              <a:ext uri="{FF2B5EF4-FFF2-40B4-BE49-F238E27FC236}">
                <a16:creationId xmlns:a16="http://schemas.microsoft.com/office/drawing/2014/main" id="{975F8D8F-5898-42F4-B475-D0C5B97D4241}"/>
              </a:ext>
            </a:extLst>
          </p:cNvPr>
          <p:cNvSpPr txBox="1">
            <a:spLocks/>
          </p:cNvSpPr>
          <p:nvPr/>
        </p:nvSpPr>
        <p:spPr>
          <a:xfrm>
            <a:off x="194537" y="364490"/>
            <a:ext cx="11818491" cy="735033"/>
          </a:xfrm>
          <a:prstGeom prst="rect">
            <a:avLst/>
          </a:prstGeom>
          <a:noFill/>
        </p:spPr>
        <p:txBody>
          <a:bodyPr wrap="square" tIns="89642" bIns="89642" anchor="b" anchorCtr="0">
            <a:spAutoFit/>
          </a:bodyPr>
          <a:lstStyle>
            <a:lvl1pPr algn="l" defTabSz="932742" rtl="0" eaLnBrk="1" latinLnBrk="0" hangingPunct="1">
              <a:lnSpc>
                <a:spcPct val="90000"/>
              </a:lnSpc>
              <a:spcBef>
                <a:spcPct val="0"/>
              </a:spcBef>
              <a:buNone/>
              <a:defRPr lang="en-US" sz="6000" b="0" kern="1200" cap="none" spc="-100" baseline="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altLang="zh-CN" sz="4000" b="1" i="0" u="none" strike="noStrike" kern="1200" cap="none" spc="-98" normalizeH="0" baseline="0" noProof="0" dirty="0">
                <a:ln w="3175">
                  <a:noFill/>
                </a:ln>
                <a:solidFill>
                  <a:srgbClr val="163555"/>
                </a:solidFill>
                <a:effectLst/>
                <a:uLnTx/>
                <a:uFillTx/>
                <a:latin typeface="Segoe UI (headings)"/>
                <a:cs typeface="Segoe UI Semibold" panose="020B0702040204020203" pitchFamily="34" charset="0"/>
              </a:rPr>
              <a:t>Windows ML solves three problems for you</a:t>
            </a:r>
            <a:endParaRPr kumimoji="0" lang="en-US" sz="4000" b="1" i="0" u="none" strike="noStrike" kern="1200" cap="none" spc="-98" normalizeH="0" baseline="0" noProof="0" dirty="0">
              <a:ln w="3175">
                <a:noFill/>
              </a:ln>
              <a:solidFill>
                <a:srgbClr val="163555"/>
              </a:solidFill>
              <a:effectLst/>
              <a:uLnTx/>
              <a:uFillTx/>
              <a:latin typeface="Segoe UI (headings)"/>
              <a:cs typeface="Segoe UI Semibold" panose="020B0702040204020203" pitchFamily="34" charset="0"/>
            </a:endParaRPr>
          </a:p>
        </p:txBody>
      </p:sp>
      <p:grpSp>
        <p:nvGrpSpPr>
          <p:cNvPr id="16" name="Group 15">
            <a:extLst>
              <a:ext uri="{FF2B5EF4-FFF2-40B4-BE49-F238E27FC236}">
                <a16:creationId xmlns:a16="http://schemas.microsoft.com/office/drawing/2014/main" id="{69F305F8-5A7D-4AA3-B841-502A79693E54}"/>
              </a:ext>
            </a:extLst>
          </p:cNvPr>
          <p:cNvGrpSpPr/>
          <p:nvPr/>
        </p:nvGrpSpPr>
        <p:grpSpPr>
          <a:xfrm>
            <a:off x="7040879" y="1574806"/>
            <a:ext cx="4284476" cy="4252858"/>
            <a:chOff x="3360590" y="279926"/>
            <a:chExt cx="4678345" cy="5953858"/>
          </a:xfrm>
        </p:grpSpPr>
        <p:grpSp>
          <p:nvGrpSpPr>
            <p:cNvPr id="17" name="Group 16">
              <a:extLst>
                <a:ext uri="{FF2B5EF4-FFF2-40B4-BE49-F238E27FC236}">
                  <a16:creationId xmlns:a16="http://schemas.microsoft.com/office/drawing/2014/main" id="{5BE3673F-C4DC-427B-86F7-3ABCD6004572}"/>
                </a:ext>
              </a:extLst>
            </p:cNvPr>
            <p:cNvGrpSpPr/>
            <p:nvPr/>
          </p:nvGrpSpPr>
          <p:grpSpPr>
            <a:xfrm>
              <a:off x="3360590" y="4039471"/>
              <a:ext cx="4676122" cy="2194313"/>
              <a:chOff x="3360590" y="4028433"/>
              <a:chExt cx="4676122" cy="2194313"/>
            </a:xfrm>
          </p:grpSpPr>
          <p:sp>
            <p:nvSpPr>
              <p:cNvPr id="35" name="Rectangle 34">
                <a:extLst>
                  <a:ext uri="{FF2B5EF4-FFF2-40B4-BE49-F238E27FC236}">
                    <a16:creationId xmlns:a16="http://schemas.microsoft.com/office/drawing/2014/main" id="{37F81C5E-4F3C-420F-B36C-8FCA736850DD}"/>
                  </a:ext>
                </a:extLst>
              </p:cNvPr>
              <p:cNvSpPr/>
              <p:nvPr/>
            </p:nvSpPr>
            <p:spPr>
              <a:xfrm>
                <a:off x="3360590" y="4802596"/>
                <a:ext cx="2268518" cy="645982"/>
              </a:xfrm>
              <a:prstGeom prst="rect">
                <a:avLst/>
              </a:prstGeom>
              <a:solidFill>
                <a:srgbClr val="BFBF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panose="020B0502040204020203" pitchFamily="34" charset="0"/>
                    <a:ea typeface="Microsoft Sans Serif" panose="020B0604020202020204" pitchFamily="34" charset="0"/>
                    <a:cs typeface="Segoe UI" panose="020B0502040204020203" pitchFamily="34" charset="0"/>
                  </a:rPr>
                  <a:t>Direct3D</a:t>
                </a:r>
              </a:p>
            </p:txBody>
          </p:sp>
          <p:sp>
            <p:nvSpPr>
              <p:cNvPr id="36" name="Rectangle 35">
                <a:extLst>
                  <a:ext uri="{FF2B5EF4-FFF2-40B4-BE49-F238E27FC236}">
                    <a16:creationId xmlns:a16="http://schemas.microsoft.com/office/drawing/2014/main" id="{4DDE4E99-CFBE-4AE4-B19B-5AF5AADC5A1E}"/>
                  </a:ext>
                </a:extLst>
              </p:cNvPr>
              <p:cNvSpPr/>
              <p:nvPr/>
            </p:nvSpPr>
            <p:spPr>
              <a:xfrm>
                <a:off x="3360590" y="5576764"/>
                <a:ext cx="2278249" cy="645982"/>
              </a:xfrm>
              <a:prstGeom prst="rect">
                <a:avLst/>
              </a:prstGeom>
              <a:solidFill>
                <a:srgbClr val="BFBF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panose="020B0502040204020203" pitchFamily="34" charset="0"/>
                    <a:ea typeface="Microsoft Sans Serif" panose="020B0604020202020204" pitchFamily="34" charset="0"/>
                    <a:cs typeface="Segoe UI" panose="020B0502040204020203" pitchFamily="34" charset="0"/>
                  </a:rPr>
                  <a:t>GPU</a:t>
                </a:r>
              </a:p>
            </p:txBody>
          </p:sp>
          <p:sp>
            <p:nvSpPr>
              <p:cNvPr id="37" name="Rectangle 36">
                <a:extLst>
                  <a:ext uri="{FF2B5EF4-FFF2-40B4-BE49-F238E27FC236}">
                    <a16:creationId xmlns:a16="http://schemas.microsoft.com/office/drawing/2014/main" id="{E70053C6-5A2B-47D1-8950-76542976856F}"/>
                  </a:ext>
                </a:extLst>
              </p:cNvPr>
              <p:cNvSpPr/>
              <p:nvPr/>
            </p:nvSpPr>
            <p:spPr>
              <a:xfrm>
                <a:off x="5762122" y="4800205"/>
                <a:ext cx="2272213" cy="645982"/>
              </a:xfrm>
              <a:prstGeom prst="rect">
                <a:avLst/>
              </a:prstGeom>
              <a:solidFill>
                <a:srgbClr val="BFBF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panose="020B0502040204020203" pitchFamily="34" charset="0"/>
                    <a:ea typeface="Microsoft Sans Serif" panose="020B0604020202020204" pitchFamily="34" charset="0"/>
                    <a:cs typeface="Segoe UI" panose="020B0502040204020203" pitchFamily="34" charset="0"/>
                  </a:rPr>
                  <a:t>CPU</a:t>
                </a:r>
              </a:p>
            </p:txBody>
          </p:sp>
          <p:sp>
            <p:nvSpPr>
              <p:cNvPr id="38" name="Rectangle 37">
                <a:extLst>
                  <a:ext uri="{FF2B5EF4-FFF2-40B4-BE49-F238E27FC236}">
                    <a16:creationId xmlns:a16="http://schemas.microsoft.com/office/drawing/2014/main" id="{8A4CAE95-4A44-44E4-9C6C-62CDA084798D}"/>
                  </a:ext>
                </a:extLst>
              </p:cNvPr>
              <p:cNvSpPr/>
              <p:nvPr/>
            </p:nvSpPr>
            <p:spPr>
              <a:xfrm>
                <a:off x="3360590" y="4028433"/>
                <a:ext cx="4676122" cy="645982"/>
              </a:xfrm>
              <a:prstGeom prst="rect">
                <a:avLst/>
              </a:prstGeom>
              <a:solidFill>
                <a:srgbClr val="F2F2F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505050"/>
                    </a:solidFill>
                    <a:effectLst/>
                    <a:uLnTx/>
                    <a:uFillTx/>
                    <a:latin typeface="Segoe UI" panose="020B0502040204020203" pitchFamily="34" charset="0"/>
                    <a:ea typeface="Microsoft Sans Serif" panose="020B0604020202020204" pitchFamily="34" charset="0"/>
                    <a:cs typeface="Segoe UI" panose="020B0502040204020203" pitchFamily="34" charset="0"/>
                  </a:rPr>
                  <a:t>DirectML</a:t>
                </a:r>
                <a:endParaRPr kumimoji="0" lang="en-US" sz="1600" b="0" i="0" u="none" strike="noStrike" kern="1200" cap="none" spc="0" normalizeH="0" baseline="0" noProof="0">
                  <a:ln>
                    <a:noFill/>
                  </a:ln>
                  <a:solidFill>
                    <a:srgbClr val="505050"/>
                  </a:solidFill>
                  <a:effectLst/>
                  <a:uLnTx/>
                  <a:uFillTx/>
                  <a:latin typeface="Segoe UI" panose="020B0502040204020203" pitchFamily="34" charset="0"/>
                  <a:ea typeface="Microsoft Sans Serif" panose="020B0604020202020204" pitchFamily="34" charset="0"/>
                  <a:cs typeface="Segoe UI" panose="020B0502040204020203" pitchFamily="34" charset="0"/>
                </a:endParaRPr>
              </a:p>
            </p:txBody>
          </p:sp>
        </p:grpSp>
        <p:sp>
          <p:nvSpPr>
            <p:cNvPr id="19" name="Rectangle 18">
              <a:extLst>
                <a:ext uri="{FF2B5EF4-FFF2-40B4-BE49-F238E27FC236}">
                  <a16:creationId xmlns:a16="http://schemas.microsoft.com/office/drawing/2014/main" id="{AEA2AF14-5B64-4EB1-9433-87FC44CE7DEF}"/>
                </a:ext>
              </a:extLst>
            </p:cNvPr>
            <p:cNvSpPr/>
            <p:nvPr/>
          </p:nvSpPr>
          <p:spPr>
            <a:xfrm>
              <a:off x="3360590" y="3265308"/>
              <a:ext cx="4676122" cy="645982"/>
            </a:xfrm>
            <a:prstGeom prst="rect">
              <a:avLst/>
            </a:prstGeom>
            <a:solidFill>
              <a:srgbClr val="3076B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panose="020B0502040204020203" pitchFamily="34" charset="0"/>
                  <a:ea typeface="Microsoft Sans Serif" panose="020B0604020202020204" pitchFamily="34" charset="0"/>
                  <a:cs typeface="Segoe UI" panose="020B0502040204020203" pitchFamily="34" charset="0"/>
                </a:rPr>
                <a:t>Model Inference Engine</a:t>
              </a:r>
            </a:p>
          </p:txBody>
        </p:sp>
        <p:sp>
          <p:nvSpPr>
            <p:cNvPr id="21" name="Rectangle 20">
              <a:extLst>
                <a:ext uri="{FF2B5EF4-FFF2-40B4-BE49-F238E27FC236}">
                  <a16:creationId xmlns:a16="http://schemas.microsoft.com/office/drawing/2014/main" id="{58097DFF-8615-4523-B0AB-C2D8FB9DB72C}"/>
                </a:ext>
              </a:extLst>
            </p:cNvPr>
            <p:cNvSpPr/>
            <p:nvPr/>
          </p:nvSpPr>
          <p:spPr>
            <a:xfrm>
              <a:off x="3360590" y="1716982"/>
              <a:ext cx="4676121" cy="645982"/>
            </a:xfrm>
            <a:prstGeom prst="rect">
              <a:avLst/>
            </a:prstGeom>
            <a:solidFill>
              <a:srgbClr val="3076B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panose="020B0502040204020203" pitchFamily="34" charset="0"/>
                  <a:ea typeface="Microsoft Sans Serif" panose="020B0604020202020204" pitchFamily="34" charset="0"/>
                  <a:cs typeface="Segoe UI" panose="020B0502040204020203" pitchFamily="34" charset="0"/>
                </a:rPr>
                <a:t>WinML Win32 API</a:t>
              </a:r>
            </a:p>
          </p:txBody>
        </p:sp>
        <p:sp>
          <p:nvSpPr>
            <p:cNvPr id="23" name="Rectangle 22">
              <a:extLst>
                <a:ext uri="{FF2B5EF4-FFF2-40B4-BE49-F238E27FC236}">
                  <a16:creationId xmlns:a16="http://schemas.microsoft.com/office/drawing/2014/main" id="{AE2D9A24-0BDC-4C5B-ABAA-2CE5C657A5EA}"/>
                </a:ext>
              </a:extLst>
            </p:cNvPr>
            <p:cNvSpPr/>
            <p:nvPr/>
          </p:nvSpPr>
          <p:spPr>
            <a:xfrm>
              <a:off x="5772820" y="998046"/>
              <a:ext cx="2266115" cy="584189"/>
            </a:xfrm>
            <a:prstGeom prst="rect">
              <a:avLst/>
            </a:prstGeom>
            <a:solidFill>
              <a:srgbClr val="3076B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FFFFFF"/>
                  </a:solidFill>
                  <a:effectLst/>
                  <a:uLnTx/>
                  <a:uFillTx/>
                  <a:latin typeface="Segoe UI" panose="020B0502040204020203" pitchFamily="34" charset="0"/>
                  <a:ea typeface="Microsoft Sans Serif" panose="020B0604020202020204" pitchFamily="34" charset="0"/>
                  <a:cs typeface="Segoe UI" panose="020B0502040204020203" pitchFamily="34" charset="0"/>
                </a:rPr>
                <a:t>WinML</a:t>
              </a: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icrosoft Sans Serif" panose="020B0604020202020204" pitchFamily="34" charset="0"/>
                  <a:cs typeface="Segoe UI" panose="020B0502040204020203" pitchFamily="34" charset="0"/>
                </a:rPr>
                <a:t> UWP API</a:t>
              </a:r>
            </a:p>
          </p:txBody>
        </p:sp>
        <p:grpSp>
          <p:nvGrpSpPr>
            <p:cNvPr id="24" name="Group 23">
              <a:extLst>
                <a:ext uri="{FF2B5EF4-FFF2-40B4-BE49-F238E27FC236}">
                  <a16:creationId xmlns:a16="http://schemas.microsoft.com/office/drawing/2014/main" id="{2486E742-1B4A-4C98-92A0-911EBD5B1B11}"/>
                </a:ext>
              </a:extLst>
            </p:cNvPr>
            <p:cNvGrpSpPr/>
            <p:nvPr/>
          </p:nvGrpSpPr>
          <p:grpSpPr>
            <a:xfrm>
              <a:off x="3360590" y="279926"/>
              <a:ext cx="2271046" cy="1308875"/>
              <a:chOff x="2194233" y="1543706"/>
              <a:chExt cx="2277234" cy="691000"/>
            </a:xfrm>
            <a:solidFill>
              <a:srgbClr val="5C4B51"/>
            </a:solidFill>
          </p:grpSpPr>
          <p:sp>
            <p:nvSpPr>
              <p:cNvPr id="32" name="Rectangle 31">
                <a:extLst>
                  <a:ext uri="{FF2B5EF4-FFF2-40B4-BE49-F238E27FC236}">
                    <a16:creationId xmlns:a16="http://schemas.microsoft.com/office/drawing/2014/main" id="{62ECAC9D-7D1E-499B-B7A4-8D9C59F6B84D}"/>
                  </a:ext>
                </a:extLst>
              </p:cNvPr>
              <p:cNvSpPr/>
              <p:nvPr/>
            </p:nvSpPr>
            <p:spPr>
              <a:xfrm>
                <a:off x="2194233" y="1543706"/>
                <a:ext cx="2277234" cy="691000"/>
              </a:xfrm>
              <a:prstGeom prst="rect">
                <a:avLst/>
              </a:prstGeom>
              <a:solidFill>
                <a:srgbClr val="16355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Tw Cen MT" panose="020B0602020104020603" pitchFamily="34" charset="0"/>
                  <a:ea typeface="Microsoft Sans Serif"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31DA6A28-2C7A-4F60-8FD9-950588934D88}"/>
                  </a:ext>
                </a:extLst>
              </p:cNvPr>
              <p:cNvSpPr txBox="1"/>
              <p:nvPr/>
            </p:nvSpPr>
            <p:spPr>
              <a:xfrm>
                <a:off x="2290269" y="1732106"/>
                <a:ext cx="2132254" cy="276842"/>
              </a:xfrm>
              <a:prstGeom prst="round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icrosoft Sans Serif" panose="020B0604020202020204" pitchFamily="34" charset="0"/>
                    <a:cs typeface="Segoe UI" panose="020B0502040204020203" pitchFamily="34" charset="0"/>
                  </a:rPr>
                  <a:t>Win32 App</a:t>
                </a:r>
              </a:p>
            </p:txBody>
          </p:sp>
        </p:grpSp>
        <p:sp>
          <p:nvSpPr>
            <p:cNvPr id="26" name="Rectangle 25">
              <a:extLst>
                <a:ext uri="{FF2B5EF4-FFF2-40B4-BE49-F238E27FC236}">
                  <a16:creationId xmlns:a16="http://schemas.microsoft.com/office/drawing/2014/main" id="{07C6661D-ABED-423B-9015-2637870B4B15}"/>
                </a:ext>
              </a:extLst>
            </p:cNvPr>
            <p:cNvSpPr/>
            <p:nvPr/>
          </p:nvSpPr>
          <p:spPr>
            <a:xfrm>
              <a:off x="3360590" y="2491145"/>
              <a:ext cx="4676121" cy="645982"/>
            </a:xfrm>
            <a:prstGeom prst="rect">
              <a:avLst/>
            </a:prstGeom>
            <a:solidFill>
              <a:srgbClr val="3076B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chemeClr val="bg1"/>
                  </a:solidFill>
                  <a:effectLst/>
                  <a:uLnTx/>
                  <a:uFillTx/>
                  <a:latin typeface="Segoe UI" panose="020B0502040204020203" pitchFamily="34" charset="0"/>
                  <a:ea typeface="Microsoft Sans Serif" panose="020B0604020202020204" pitchFamily="34" charset="0"/>
                  <a:cs typeface="Segoe UI" panose="020B0502040204020203" pitchFamily="34" charset="0"/>
                </a:rPr>
                <a:t>WinML</a:t>
              </a:r>
              <a:r>
                <a:rPr kumimoji="0" lang="en-US" sz="1600" b="0" i="0" u="none" strike="noStrike" kern="1200" cap="none" spc="0" normalizeH="0" baseline="0" noProof="0">
                  <a:ln>
                    <a:noFill/>
                  </a:ln>
                  <a:solidFill>
                    <a:schemeClr val="bg1"/>
                  </a:solidFill>
                  <a:effectLst/>
                  <a:uLnTx/>
                  <a:uFillTx/>
                  <a:latin typeface="Segoe UI" panose="020B0502040204020203" pitchFamily="34" charset="0"/>
                  <a:ea typeface="Microsoft Sans Serif" panose="020B0604020202020204" pitchFamily="34" charset="0"/>
                  <a:cs typeface="Segoe UI" panose="020B0502040204020203" pitchFamily="34" charset="0"/>
                </a:rPr>
                <a:t> Runtime</a:t>
              </a:r>
            </a:p>
          </p:txBody>
        </p:sp>
        <p:sp>
          <p:nvSpPr>
            <p:cNvPr id="31" name="Rectangle 30">
              <a:extLst>
                <a:ext uri="{FF2B5EF4-FFF2-40B4-BE49-F238E27FC236}">
                  <a16:creationId xmlns:a16="http://schemas.microsoft.com/office/drawing/2014/main" id="{718AAAD7-FD1A-4228-8969-AA955629121B}"/>
                </a:ext>
              </a:extLst>
            </p:cNvPr>
            <p:cNvSpPr/>
            <p:nvPr/>
          </p:nvSpPr>
          <p:spPr>
            <a:xfrm>
              <a:off x="5772820" y="279926"/>
              <a:ext cx="2266115" cy="584189"/>
            </a:xfrm>
            <a:prstGeom prst="rect">
              <a:avLst/>
            </a:prstGeom>
            <a:solidFill>
              <a:srgbClr val="16355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icrosoft Sans Serif" panose="020B0604020202020204" pitchFamily="34" charset="0"/>
                  <a:cs typeface="Segoe UI" panose="020B0502040204020203" pitchFamily="34" charset="0"/>
                </a:rPr>
                <a:t>UWP App</a:t>
              </a:r>
            </a:p>
          </p:txBody>
        </p:sp>
      </p:grpSp>
    </p:spTree>
    <p:extLst>
      <p:ext uri="{BB962C8B-B14F-4D97-AF65-F5344CB8AC3E}">
        <p14:creationId xmlns:p14="http://schemas.microsoft.com/office/powerpoint/2010/main" val="3496689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anim calcmode="lin" valueType="num">
                                      <p:cBhvr>
                                        <p:cTn id="8" dur="500" fill="hold"/>
                                        <p:tgtEl>
                                          <p:spTgt spid="16"/>
                                        </p:tgtEl>
                                        <p:attrNameLst>
                                          <p:attrName>ppt_x</p:attrName>
                                        </p:attrNameLst>
                                      </p:cBhvr>
                                      <p:tavLst>
                                        <p:tav tm="0">
                                          <p:val>
                                            <p:strVal val="#ppt_x"/>
                                          </p:val>
                                        </p:tav>
                                        <p:tav tm="100000">
                                          <p:val>
                                            <p:strVal val="#ppt_x"/>
                                          </p:val>
                                        </p:tav>
                                      </p:tavLst>
                                    </p:anim>
                                    <p:anim calcmode="lin" valueType="num">
                                      <p:cBhvr>
                                        <p:cTn id="9"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500"/>
                                        <p:tgtEl>
                                          <p:spTgt spid="6">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4" end="4"/>
                                            </p:txEl>
                                          </p:spTgt>
                                        </p:tgtEl>
                                        <p:attrNameLst>
                                          <p:attrName>style.visibility</p:attrName>
                                        </p:attrNameLst>
                                      </p:cBhvr>
                                      <p:to>
                                        <p:strVal val="visible"/>
                                      </p:to>
                                    </p:set>
                                    <p:animEffect transition="in" filter="fade">
                                      <p:cBhvr>
                                        <p:cTn id="24"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D22EB8C2-3CA3-4AA8-BCCC-5E943A60761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90729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4200" y="2102071"/>
            <a:ext cx="11018520" cy="4039649"/>
          </a:xfrm>
        </p:spPr>
        <p:txBody>
          <a:bodyPr>
            <a:noAutofit/>
          </a:bodyPr>
          <a:lstStyle/>
          <a:p>
            <a:pPr marL="342900" indent="-342900">
              <a:buFont typeface="Arial" panose="020B0604020202020204" pitchFamily="34" charset="0"/>
              <a:buChar char="•"/>
            </a:pPr>
            <a:r>
              <a:rPr lang="en-US" kern="0" dirty="0">
                <a:solidFill>
                  <a:srgbClr val="163555"/>
                </a:solidFill>
              </a:rPr>
              <a:t>Azure AI Gallery curates models for use with Windows ML - </a:t>
            </a:r>
            <a:r>
              <a:rPr lang="en-US" u="sng" dirty="0">
                <a:solidFill>
                  <a:srgbClr val="163555"/>
                </a:solidFill>
                <a:hlinkClick r:id="rId3"/>
              </a:rPr>
              <a:t>https://gallery.azure.ai/models</a:t>
            </a:r>
            <a:endParaRPr lang="en-US" u="sng" dirty="0">
              <a:solidFill>
                <a:srgbClr val="163555"/>
              </a:solidFill>
            </a:endParaRPr>
          </a:p>
          <a:p>
            <a:pPr marL="342900" indent="-342900">
              <a:buFont typeface="Arial" panose="020B0604020202020204" pitchFamily="34" charset="0"/>
              <a:buChar char="•"/>
            </a:pPr>
            <a:endParaRPr lang="en-US" kern="0" dirty="0">
              <a:solidFill>
                <a:srgbClr val="163555"/>
              </a:solidFill>
            </a:endParaRPr>
          </a:p>
          <a:p>
            <a:pPr marL="342900" indent="-342900">
              <a:buFont typeface="Arial" panose="020B0604020202020204" pitchFamily="34" charset="0"/>
              <a:buChar char="•"/>
            </a:pPr>
            <a:r>
              <a:rPr lang="en-US" kern="0" dirty="0">
                <a:solidFill>
                  <a:srgbClr val="163555"/>
                </a:solidFill>
              </a:rPr>
              <a:t>Azure Machine Learning Services gives you an end-to-end solution to prepare data, and train your model in the Cloud.</a:t>
            </a:r>
          </a:p>
          <a:p>
            <a:pPr>
              <a:buFont typeface="Arial" panose="020B0604020202020204" pitchFamily="34" charset="0"/>
              <a:buChar char="•"/>
            </a:pPr>
            <a:endParaRPr lang="en-US" kern="0" dirty="0">
              <a:solidFill>
                <a:srgbClr val="163555"/>
              </a:solidFill>
            </a:endParaRPr>
          </a:p>
          <a:p>
            <a:pPr marL="342900" indent="-342900">
              <a:buFont typeface="Arial" panose="020B0604020202020204" pitchFamily="34" charset="0"/>
              <a:buChar char="•"/>
            </a:pPr>
            <a:r>
              <a:rPr lang="en-US" kern="0" dirty="0" err="1">
                <a:solidFill>
                  <a:srgbClr val="163555"/>
                </a:solidFill>
              </a:rPr>
              <a:t>WinMLTools</a:t>
            </a:r>
            <a:r>
              <a:rPr lang="en-US" kern="0" dirty="0">
                <a:solidFill>
                  <a:srgbClr val="163555"/>
                </a:solidFill>
              </a:rPr>
              <a:t> converts existing models from </a:t>
            </a:r>
            <a:r>
              <a:rPr lang="en-US" kern="0" dirty="0" err="1">
                <a:solidFill>
                  <a:srgbClr val="163555"/>
                </a:solidFill>
              </a:rPr>
              <a:t>CoreML</a:t>
            </a:r>
            <a:r>
              <a:rPr lang="en-US" kern="0" dirty="0">
                <a:solidFill>
                  <a:srgbClr val="163555"/>
                </a:solidFill>
              </a:rPr>
              <a:t>, </a:t>
            </a:r>
            <a:r>
              <a:rPr lang="en-US" kern="0" dirty="0" err="1">
                <a:solidFill>
                  <a:srgbClr val="163555"/>
                </a:solidFill>
              </a:rPr>
              <a:t>scikit</a:t>
            </a:r>
            <a:r>
              <a:rPr lang="en-US" kern="0" dirty="0">
                <a:solidFill>
                  <a:srgbClr val="163555"/>
                </a:solidFill>
              </a:rPr>
              <a:t>-learn, LIBSVM, and </a:t>
            </a:r>
            <a:r>
              <a:rPr lang="en-US" kern="0" dirty="0" err="1">
                <a:solidFill>
                  <a:srgbClr val="163555"/>
                </a:solidFill>
              </a:rPr>
              <a:t>XGBoost</a:t>
            </a:r>
            <a:endParaRPr lang="en-US" kern="0" dirty="0">
              <a:solidFill>
                <a:srgbClr val="163555"/>
              </a:solidFill>
            </a:endParaRPr>
          </a:p>
          <a:p>
            <a:pPr marL="342900" indent="-342900">
              <a:buFont typeface="Arial" panose="020B0604020202020204" pitchFamily="34" charset="0"/>
              <a:buChar char="•"/>
            </a:pPr>
            <a:endParaRPr lang="en-US" kern="0" dirty="0">
              <a:solidFill>
                <a:srgbClr val="163555"/>
              </a:solidFill>
            </a:endParaRPr>
          </a:p>
          <a:p>
            <a:pPr marL="342900" indent="-342900">
              <a:buFont typeface="Arial" panose="020B0604020202020204" pitchFamily="34" charset="0"/>
              <a:buChar char="•"/>
            </a:pPr>
            <a:r>
              <a:rPr lang="en-US" kern="0" dirty="0">
                <a:solidFill>
                  <a:srgbClr val="163555"/>
                </a:solidFill>
              </a:rPr>
              <a:t>Azure Custom Vision makes it easy to create your own image models - </a:t>
            </a:r>
            <a:r>
              <a:rPr lang="en-US" dirty="0">
                <a:solidFill>
                  <a:srgbClr val="163555"/>
                </a:solidFill>
                <a:hlinkClick r:id="rId4"/>
              </a:rPr>
              <a:t>https://customvision.ai</a:t>
            </a:r>
            <a:endParaRPr lang="en-US" dirty="0">
              <a:solidFill>
                <a:srgbClr val="163555"/>
              </a:solidFill>
            </a:endParaRPr>
          </a:p>
          <a:p>
            <a:pPr marL="342900" indent="-342900">
              <a:buFont typeface="Arial" panose="020B0604020202020204" pitchFamily="34" charset="0"/>
              <a:buChar char="•"/>
            </a:pPr>
            <a:endParaRPr lang="en-US" u="sng" dirty="0">
              <a:solidFill>
                <a:srgbClr val="163555"/>
              </a:solidFill>
            </a:endParaRPr>
          </a:p>
          <a:p>
            <a:pPr marL="342900" indent="-342900">
              <a:buFont typeface="Arial" panose="020B0604020202020204" pitchFamily="34" charset="0"/>
              <a:buChar char="•"/>
            </a:pPr>
            <a:endParaRPr lang="en-US" kern="0" dirty="0">
              <a:solidFill>
                <a:srgbClr val="163555"/>
              </a:solidFill>
            </a:endParaRPr>
          </a:p>
          <a:p>
            <a:pPr marL="342900" indent="-342900">
              <a:buFont typeface="Arial" panose="020B0604020202020204" pitchFamily="34" charset="0"/>
              <a:buChar char="•"/>
            </a:pPr>
            <a:endParaRPr lang="en-US" kern="0" dirty="0">
              <a:solidFill>
                <a:srgbClr val="163555"/>
              </a:solidFill>
            </a:endParaRPr>
          </a:p>
        </p:txBody>
      </p:sp>
      <p:sp>
        <p:nvSpPr>
          <p:cNvPr id="4" name="Title 1">
            <a:extLst>
              <a:ext uri="{FF2B5EF4-FFF2-40B4-BE49-F238E27FC236}">
                <a16:creationId xmlns:a16="http://schemas.microsoft.com/office/drawing/2014/main" id="{73EA78F7-1522-4CAC-855C-425C82A9E407}"/>
              </a:ext>
            </a:extLst>
          </p:cNvPr>
          <p:cNvSpPr txBox="1">
            <a:spLocks/>
          </p:cNvSpPr>
          <p:nvPr/>
        </p:nvSpPr>
        <p:spPr>
          <a:xfrm>
            <a:off x="194537" y="357423"/>
            <a:ext cx="11818491" cy="1289030"/>
          </a:xfrm>
          <a:prstGeom prst="rect">
            <a:avLst/>
          </a:prstGeom>
          <a:noFill/>
        </p:spPr>
        <p:txBody>
          <a:bodyPr wrap="square" tIns="89642" bIns="89642" anchor="b" anchorCtr="0">
            <a:spAutoFit/>
          </a:bodyPr>
          <a:lstStyle>
            <a:lvl1pPr algn="l" defTabSz="932742" rtl="0" eaLnBrk="1" latinLnBrk="0" hangingPunct="1">
              <a:lnSpc>
                <a:spcPct val="90000"/>
              </a:lnSpc>
              <a:spcBef>
                <a:spcPct val="0"/>
              </a:spcBef>
              <a:buNone/>
              <a:defRPr lang="en-US" sz="6000" b="0" kern="1200" cap="none" spc="-100" baseline="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altLang="zh-CN" sz="4000" b="1" i="0" u="none" strike="noStrike" kern="1200" cap="none" spc="-98" normalizeH="0" baseline="0" noProof="0" dirty="0">
                <a:ln w="3175">
                  <a:noFill/>
                </a:ln>
                <a:solidFill>
                  <a:srgbClr val="163555"/>
                </a:solidFill>
                <a:effectLst/>
                <a:uLnTx/>
                <a:uFillTx/>
                <a:latin typeface="Segoe UI (headings)"/>
                <a:ea typeface="+mn-ea"/>
                <a:cs typeface="Segoe UI Semibold" panose="020B0702040204020203" pitchFamily="34" charset="0"/>
              </a:rPr>
              <a:t>How do I get ONNX models to use in my application?</a:t>
            </a:r>
            <a:endParaRPr kumimoji="0" lang="en-US" sz="4000" b="1" i="0" u="none" strike="noStrike" kern="1200" cap="none" spc="-98" normalizeH="0" baseline="0" noProof="0" dirty="0">
              <a:ln w="3175">
                <a:noFill/>
              </a:ln>
              <a:solidFill>
                <a:srgbClr val="163555"/>
              </a:solidFill>
              <a:effectLst/>
              <a:uLnTx/>
              <a:uFillTx/>
              <a:latin typeface="Segoe UI (headings)"/>
              <a:ea typeface="+mn-ea"/>
              <a:cs typeface="Segoe UI Semibold" panose="020B0702040204020203" pitchFamily="34" charset="0"/>
            </a:endParaRPr>
          </a:p>
        </p:txBody>
      </p:sp>
    </p:spTree>
    <p:extLst>
      <p:ext uri="{BB962C8B-B14F-4D97-AF65-F5344CB8AC3E}">
        <p14:creationId xmlns:p14="http://schemas.microsoft.com/office/powerpoint/2010/main" val="4229809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p:txBody>
          <a:bodyPr/>
          <a:lstStyle/>
          <a:p>
            <a:r>
              <a:rPr lang="en-US" dirty="0"/>
              <a:t>Azure Custom Vision</a:t>
            </a:r>
          </a:p>
        </p:txBody>
      </p:sp>
    </p:spTree>
    <p:extLst>
      <p:ext uri="{BB962C8B-B14F-4D97-AF65-F5344CB8AC3E}">
        <p14:creationId xmlns:p14="http://schemas.microsoft.com/office/powerpoint/2010/main" val="20007954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a:xfrm>
            <a:off x="568047" y="2084172"/>
            <a:ext cx="11354714" cy="2139688"/>
          </a:xfrm>
        </p:spPr>
        <p:txBody>
          <a:bodyPr/>
          <a:lstStyle/>
          <a:p>
            <a:r>
              <a:rPr lang="en-US" dirty="0"/>
              <a:t>More edges with Custom Vision</a:t>
            </a:r>
          </a:p>
        </p:txBody>
      </p:sp>
    </p:spTree>
    <p:extLst>
      <p:ext uri="{BB962C8B-B14F-4D97-AF65-F5344CB8AC3E}">
        <p14:creationId xmlns:p14="http://schemas.microsoft.com/office/powerpoint/2010/main" val="172289063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4319837"/>
          </a:xfrm>
        </p:spPr>
        <p:txBody>
          <a:bodyPr/>
          <a:lstStyle/>
          <a:p>
            <a:r>
              <a:rPr lang="en-US" dirty="0" err="1"/>
              <a:t>CoreML</a:t>
            </a:r>
            <a:endParaRPr lang="en-US" dirty="0"/>
          </a:p>
          <a:p>
            <a:pPr lvl="1"/>
            <a:r>
              <a:rPr lang="en-US" sz="2400" dirty="0"/>
              <a:t>iOS 11 &amp; later</a:t>
            </a:r>
          </a:p>
          <a:p>
            <a:r>
              <a:rPr lang="en-US" dirty="0"/>
              <a:t>TensorFlow</a:t>
            </a:r>
          </a:p>
          <a:p>
            <a:pPr lvl="1"/>
            <a:r>
              <a:rPr lang="en-US" sz="2400" dirty="0"/>
              <a:t>Android</a:t>
            </a:r>
          </a:p>
          <a:p>
            <a:r>
              <a:rPr lang="en-US" dirty="0"/>
              <a:t>ONNX</a:t>
            </a:r>
          </a:p>
          <a:p>
            <a:pPr lvl="1"/>
            <a:r>
              <a:rPr lang="en-US" sz="2400" dirty="0"/>
              <a:t>Windows ML</a:t>
            </a:r>
          </a:p>
          <a:p>
            <a:r>
              <a:rPr lang="en-US" dirty="0" err="1"/>
              <a:t>Dockerfile</a:t>
            </a:r>
            <a:endParaRPr lang="en-US" dirty="0"/>
          </a:p>
          <a:p>
            <a:pPr lvl="1"/>
            <a:r>
              <a:rPr lang="en-US" sz="2400" dirty="0"/>
              <a:t>Azure IoT Edge, Azure Functions, </a:t>
            </a:r>
            <a:r>
              <a:rPr lang="en-US" sz="2400" dirty="0" err="1"/>
              <a:t>AzureML</a:t>
            </a:r>
            <a:endParaRPr lang="en-US" sz="2400"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Custom Vision models targets</a:t>
            </a:r>
          </a:p>
        </p:txBody>
      </p:sp>
    </p:spTree>
    <p:extLst>
      <p:ext uri="{BB962C8B-B14F-4D97-AF65-F5344CB8AC3E}">
        <p14:creationId xmlns:p14="http://schemas.microsoft.com/office/powerpoint/2010/main" val="151293089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a:xfrm>
            <a:off x="1285498" y="2881341"/>
            <a:ext cx="10010687" cy="1846659"/>
          </a:xfrm>
        </p:spPr>
        <p:txBody>
          <a:bodyPr/>
          <a:lstStyle/>
          <a:p>
            <a:r>
              <a:rPr lang="en-US" dirty="0"/>
              <a:t>AI on </a:t>
            </a:r>
            <a:r>
              <a:rPr lang="en-US" dirty="0" err="1"/>
              <a:t>Raspeberry</a:t>
            </a:r>
            <a:r>
              <a:rPr lang="en-US" dirty="0"/>
              <a:t> Pi with Docker</a:t>
            </a:r>
          </a:p>
        </p:txBody>
      </p:sp>
    </p:spTree>
    <p:extLst>
      <p:ext uri="{BB962C8B-B14F-4D97-AF65-F5344CB8AC3E}">
        <p14:creationId xmlns:p14="http://schemas.microsoft.com/office/powerpoint/2010/main" val="5989969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697496"/>
          </a:xfrm>
        </p:spPr>
        <p:txBody>
          <a:bodyPr/>
          <a:lstStyle/>
          <a:p>
            <a:r>
              <a:rPr lang="en-US" dirty="0" err="1"/>
              <a:t>Dockerfile</a:t>
            </a:r>
            <a:r>
              <a:rPr lang="en-US" dirty="0"/>
              <a:t>: add the following</a:t>
            </a:r>
          </a:p>
          <a:p>
            <a:pPr marL="336145" lvl="1" indent="0">
              <a:buNone/>
            </a:pPr>
            <a:endParaRPr lang="en-US" sz="2400" dirty="0"/>
          </a:p>
          <a:p>
            <a:endParaRPr lang="en-US" sz="2400"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Modify files to make things work</a:t>
            </a:r>
          </a:p>
        </p:txBody>
      </p:sp>
      <p:sp>
        <p:nvSpPr>
          <p:cNvPr id="4" name="TextBox 2">
            <a:extLst>
              <a:ext uri="{FF2B5EF4-FFF2-40B4-BE49-F238E27FC236}">
                <a16:creationId xmlns:a16="http://schemas.microsoft.com/office/drawing/2014/main" id="{0F930855-F40C-4107-A5BE-E56321F073B5}"/>
              </a:ext>
            </a:extLst>
          </p:cNvPr>
          <p:cNvSpPr txBox="1"/>
          <p:nvPr/>
        </p:nvSpPr>
        <p:spPr>
          <a:xfrm>
            <a:off x="118768" y="1928259"/>
            <a:ext cx="12674413"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RUN pip install https://github.com/lhelontra/tensorflow-on-arm/releases/download/v1.5.0/tensorflow-1.5.0-cp35-none-linux_armv7whl</a:t>
            </a:r>
          </a:p>
        </p:txBody>
      </p:sp>
      <p:sp>
        <p:nvSpPr>
          <p:cNvPr id="5" name="Text Placeholder 1">
            <a:extLst>
              <a:ext uri="{FF2B5EF4-FFF2-40B4-BE49-F238E27FC236}">
                <a16:creationId xmlns:a16="http://schemas.microsoft.com/office/drawing/2014/main" id="{99A91C10-F9AC-47A4-8D31-DB8AC4DACFDF}"/>
              </a:ext>
            </a:extLst>
          </p:cNvPr>
          <p:cNvSpPr txBox="1">
            <a:spLocks/>
          </p:cNvSpPr>
          <p:nvPr/>
        </p:nvSpPr>
        <p:spPr>
          <a:xfrm>
            <a:off x="269238" y="2930108"/>
            <a:ext cx="11653523" cy="1540230"/>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dirty="0"/>
              <a:t>app/requirements.txt: remove the following</a:t>
            </a:r>
          </a:p>
          <a:p>
            <a:pPr marL="336145" lvl="1" indent="0">
              <a:buFont typeface="Arial" pitchFamily="34" charset="0"/>
              <a:buNone/>
            </a:pPr>
            <a:endParaRPr lang="en-US" sz="2400" dirty="0"/>
          </a:p>
          <a:p>
            <a:endParaRPr lang="en-US" sz="2400" dirty="0"/>
          </a:p>
        </p:txBody>
      </p:sp>
      <p:sp>
        <p:nvSpPr>
          <p:cNvPr id="6" name="TextBox 2">
            <a:extLst>
              <a:ext uri="{FF2B5EF4-FFF2-40B4-BE49-F238E27FC236}">
                <a16:creationId xmlns:a16="http://schemas.microsoft.com/office/drawing/2014/main" id="{B9A7A6EF-C4EA-48DB-BF8C-F6D8509CEAE5}"/>
              </a:ext>
            </a:extLst>
          </p:cNvPr>
          <p:cNvSpPr txBox="1"/>
          <p:nvPr/>
        </p:nvSpPr>
        <p:spPr>
          <a:xfrm>
            <a:off x="269238" y="3700223"/>
            <a:ext cx="1267441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err="1">
                <a:gradFill>
                  <a:gsLst>
                    <a:gs pos="2917">
                      <a:schemeClr val="tx1"/>
                    </a:gs>
                    <a:gs pos="30000">
                      <a:schemeClr val="tx1"/>
                    </a:gs>
                  </a:gsLst>
                  <a:lin ang="5400000" scaled="0"/>
                </a:gradFill>
                <a:latin typeface="Consolas" panose="020B0609020204030204" pitchFamily="49" charset="0"/>
              </a:rPr>
              <a:t>tensorflow</a:t>
            </a:r>
            <a:r>
              <a:rPr lang="en-US" sz="2400" dirty="0">
                <a:gradFill>
                  <a:gsLst>
                    <a:gs pos="2917">
                      <a:schemeClr val="tx1"/>
                    </a:gs>
                    <a:gs pos="30000">
                      <a:schemeClr val="tx1"/>
                    </a:gs>
                  </a:gsLst>
                  <a:lin ang="5400000" scaled="0"/>
                </a:gradFill>
                <a:latin typeface="Consolas" panose="020B0609020204030204" pitchFamily="49" charset="0"/>
              </a:rPr>
              <a:t>==1.5.0</a:t>
            </a:r>
          </a:p>
        </p:txBody>
      </p:sp>
      <p:sp>
        <p:nvSpPr>
          <p:cNvPr id="7" name="Rettangolo 6">
            <a:extLst>
              <a:ext uri="{FF2B5EF4-FFF2-40B4-BE49-F238E27FC236}">
                <a16:creationId xmlns:a16="http://schemas.microsoft.com/office/drawing/2014/main" id="{296209B2-6C35-44E5-B69E-94670F23D314}"/>
              </a:ext>
            </a:extLst>
          </p:cNvPr>
          <p:cNvSpPr/>
          <p:nvPr/>
        </p:nvSpPr>
        <p:spPr>
          <a:xfrm>
            <a:off x="1953422" y="4511924"/>
            <a:ext cx="9005103" cy="1323439"/>
          </a:xfrm>
          <a:prstGeom prst="rect">
            <a:avLst/>
          </a:prstGeom>
        </p:spPr>
        <p:txBody>
          <a:bodyPr wrap="square">
            <a:spAutoFit/>
          </a:bodyPr>
          <a:lstStyle/>
          <a:p>
            <a:r>
              <a:rPr lang="it-IT" sz="4000" dirty="0">
                <a:hlinkClick r:id="rId3"/>
              </a:rPr>
              <a:t>https://gist.github.com/marcominerva/74ab33bef3660bb9a0f6db2f6cebd97b</a:t>
            </a:r>
            <a:endParaRPr lang="it-IT" sz="4000" dirty="0"/>
          </a:p>
        </p:txBody>
      </p:sp>
    </p:spTree>
    <p:extLst>
      <p:ext uri="{BB962C8B-B14F-4D97-AF65-F5344CB8AC3E}">
        <p14:creationId xmlns:p14="http://schemas.microsoft.com/office/powerpoint/2010/main" val="51627176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a:xfrm>
            <a:off x="1285498" y="2881341"/>
            <a:ext cx="10010687" cy="1846659"/>
          </a:xfrm>
        </p:spPr>
        <p:txBody>
          <a:bodyPr/>
          <a:lstStyle/>
          <a:p>
            <a:r>
              <a:rPr lang="en-US" dirty="0"/>
              <a:t>Custom Vision offline models with iOS &amp; Android</a:t>
            </a:r>
          </a:p>
        </p:txBody>
      </p:sp>
    </p:spTree>
    <p:extLst>
      <p:ext uri="{BB962C8B-B14F-4D97-AF65-F5344CB8AC3E}">
        <p14:creationId xmlns:p14="http://schemas.microsoft.com/office/powerpoint/2010/main" val="41290483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1FB483-E5F9-4C42-9ACE-AF307C3554F2}"/>
              </a:ext>
            </a:extLst>
          </p:cNvPr>
          <p:cNvSpPr>
            <a:spLocks noGrp="1"/>
          </p:cNvSpPr>
          <p:nvPr>
            <p:ph type="title"/>
          </p:nvPr>
        </p:nvSpPr>
        <p:spPr/>
        <p:txBody>
          <a:bodyPr/>
          <a:lstStyle/>
          <a:p>
            <a:pPr algn="ctr"/>
            <a:r>
              <a:rPr lang="en-US" dirty="0"/>
              <a:t>Thanks to our sponsors</a:t>
            </a:r>
          </a:p>
        </p:txBody>
      </p:sp>
      <p:pic>
        <p:nvPicPr>
          <p:cNvPr id="5" name="Picture 4">
            <a:extLst>
              <a:ext uri="{FF2B5EF4-FFF2-40B4-BE49-F238E27FC236}">
                <a16:creationId xmlns:a16="http://schemas.microsoft.com/office/drawing/2014/main" id="{F077890D-165E-41A8-BA8F-24419405DC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195" y="1444655"/>
            <a:ext cx="4506316" cy="1387322"/>
          </a:xfrm>
          <a:prstGeom prst="rect">
            <a:avLst/>
          </a:prstGeom>
        </p:spPr>
      </p:pic>
      <p:pic>
        <p:nvPicPr>
          <p:cNvPr id="6" name="Picture 5">
            <a:extLst>
              <a:ext uri="{FF2B5EF4-FFF2-40B4-BE49-F238E27FC236}">
                <a16:creationId xmlns:a16="http://schemas.microsoft.com/office/drawing/2014/main" id="{3C90B0D0-0C08-4DAC-A027-C1CD26FFABB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6928" b="23180"/>
          <a:stretch/>
        </p:blipFill>
        <p:spPr>
          <a:xfrm>
            <a:off x="6361695" y="1444655"/>
            <a:ext cx="5156476" cy="1387322"/>
          </a:xfrm>
          <a:prstGeom prst="rect">
            <a:avLst/>
          </a:prstGeom>
        </p:spPr>
      </p:pic>
      <p:pic>
        <p:nvPicPr>
          <p:cNvPr id="7" name="Picture 6">
            <a:extLst>
              <a:ext uri="{FF2B5EF4-FFF2-40B4-BE49-F238E27FC236}">
                <a16:creationId xmlns:a16="http://schemas.microsoft.com/office/drawing/2014/main" id="{41D05A12-B514-4D07-A4AC-375FCF41125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89790" y="3442673"/>
            <a:ext cx="5412420" cy="1989064"/>
          </a:xfrm>
          <a:prstGeom prst="rect">
            <a:avLst/>
          </a:prstGeom>
        </p:spPr>
      </p:pic>
    </p:spTree>
    <p:extLst>
      <p:ext uri="{BB962C8B-B14F-4D97-AF65-F5344CB8AC3E}">
        <p14:creationId xmlns:p14="http://schemas.microsoft.com/office/powerpoint/2010/main" val="240483460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150786155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386967465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p:txBody>
          <a:bodyPr/>
          <a:lstStyle/>
          <a:p>
            <a:r>
              <a:rPr lang="en-US" dirty="0"/>
              <a:t>Demo intro slide</a:t>
            </a:r>
          </a:p>
        </p:txBody>
      </p:sp>
    </p:spTree>
    <p:extLst>
      <p:ext uri="{BB962C8B-B14F-4D97-AF65-F5344CB8AC3E}">
        <p14:creationId xmlns:p14="http://schemas.microsoft.com/office/powerpoint/2010/main" val="28590711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AA7D0-2347-4019-A2A1-9874E0010DE0}"/>
              </a:ext>
            </a:extLst>
          </p:cNvPr>
          <p:cNvSpPr>
            <a:spLocks noGrp="1"/>
          </p:cNvSpPr>
          <p:nvPr>
            <p:ph type="title"/>
          </p:nvPr>
        </p:nvSpPr>
        <p:spPr/>
        <p:txBody>
          <a:bodyPr/>
          <a:lstStyle/>
          <a:p>
            <a:r>
              <a:rPr lang="en-US" dirty="0"/>
              <a:t>Code Sample Title</a:t>
            </a:r>
          </a:p>
        </p:txBody>
      </p:sp>
    </p:spTree>
    <p:extLst>
      <p:ext uri="{BB962C8B-B14F-4D97-AF65-F5344CB8AC3E}">
        <p14:creationId xmlns:p14="http://schemas.microsoft.com/office/powerpoint/2010/main" val="172503606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5066002"/>
          </a:xfrm>
        </p:spPr>
        <p:txBody>
          <a:bodyPr/>
          <a:lstStyle/>
          <a:p>
            <a:r>
              <a:rPr lang="en-US" sz="3600" dirty="0">
                <a:hlinkClick r:id="rId3"/>
              </a:rPr>
              <a:t>https://onnx.ai</a:t>
            </a:r>
            <a:endParaRPr lang="en-US" sz="3600" dirty="0"/>
          </a:p>
          <a:p>
            <a:r>
              <a:rPr lang="en-US" sz="3600" u="sng" dirty="0">
                <a:solidFill>
                  <a:srgbClr val="163555"/>
                </a:solidFill>
                <a:hlinkClick r:id="rId4"/>
              </a:rPr>
              <a:t>https://gallery.azure.ai/models</a:t>
            </a:r>
            <a:endParaRPr lang="en-US" sz="3600" u="sng" dirty="0">
              <a:solidFill>
                <a:schemeClr val="tx1"/>
              </a:solidFill>
              <a:hlinkClick r:id="rId5"/>
            </a:endParaRPr>
          </a:p>
          <a:p>
            <a:r>
              <a:rPr lang="en-US" sz="3600" dirty="0">
                <a:solidFill>
                  <a:schemeClr val="tx1"/>
                </a:solidFill>
              </a:rPr>
              <a:t>Emoji8: </a:t>
            </a:r>
            <a:r>
              <a:rPr lang="en-US" sz="3600" dirty="0">
                <a:solidFill>
                  <a:srgbClr val="163555"/>
                </a:solidFill>
                <a:latin typeface="+mj-lt"/>
                <a:hlinkClick r:id="rId6"/>
              </a:rPr>
              <a:t>https://www.microsoft.com/en-us/store/p/emoji8/9n5vj4hkp6x1</a:t>
            </a:r>
            <a:endParaRPr lang="en-US" sz="3600" dirty="0">
              <a:solidFill>
                <a:srgbClr val="163555"/>
              </a:solidFill>
              <a:latin typeface="+mj-lt"/>
            </a:endParaRPr>
          </a:p>
          <a:p>
            <a:r>
              <a:rPr lang="en-US" sz="3600" dirty="0">
                <a:solidFill>
                  <a:srgbClr val="163555"/>
                </a:solidFill>
                <a:hlinkClick r:id="rId7"/>
              </a:rPr>
              <a:t>https://customvision.ai</a:t>
            </a:r>
            <a:endParaRPr lang="en-US" sz="3600" dirty="0">
              <a:solidFill>
                <a:srgbClr val="163555"/>
              </a:solidFill>
            </a:endParaRPr>
          </a:p>
          <a:p>
            <a:r>
              <a:rPr lang="en-US" sz="3600" dirty="0">
                <a:solidFill>
                  <a:srgbClr val="163555"/>
                </a:solidFill>
                <a:hlinkClick r:id="rId8"/>
              </a:rPr>
              <a:t>https://github.com/DotNetToscana/DotNetConf2018</a:t>
            </a:r>
            <a:endParaRPr lang="en-US" sz="3600" dirty="0">
              <a:solidFill>
                <a:srgbClr val="163555"/>
              </a:solidFill>
            </a:endParaRPr>
          </a:p>
          <a:p>
            <a:r>
              <a:rPr lang="en-US" sz="3600" u="sng" dirty="0">
                <a:solidFill>
                  <a:schemeClr val="tx1"/>
                </a:solidFill>
                <a:hlinkClick r:id="rId9"/>
              </a:rPr>
              <a:t>https://github.com/DotNetToscana/CustomVisionCompanion</a:t>
            </a:r>
            <a:endParaRPr lang="en-US" sz="3600" u="sng" dirty="0">
              <a:solidFill>
                <a:schemeClr val="tx1"/>
              </a:solidFill>
            </a:endParaRPr>
          </a:p>
          <a:p>
            <a:endParaRPr lang="en-US" sz="2000" u="sng" dirty="0">
              <a:solidFill>
                <a:schemeClr val="tx1"/>
              </a:solidFill>
            </a:endParaRPr>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370711344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4">
            <a:extLst>
              <a:ext uri="{FF2B5EF4-FFF2-40B4-BE49-F238E27FC236}">
                <a16:creationId xmlns:a16="http://schemas.microsoft.com/office/drawing/2014/main" id="{A17B6AD4-E96F-4AE5-B2CF-D7216C4B5458}"/>
              </a:ext>
            </a:extLst>
          </p:cNvPr>
          <p:cNvSpPr/>
          <p:nvPr/>
        </p:nvSpPr>
        <p:spPr>
          <a:xfrm>
            <a:off x="1281467" y="1704375"/>
            <a:ext cx="9629068" cy="2137268"/>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40000"/>
              </a:lnSpc>
            </a:pPr>
            <a:r>
              <a:rPr lang="en-US" sz="6000" dirty="0">
                <a:solidFill>
                  <a:schemeClr val="tx1"/>
                </a:solidFill>
                <a:latin typeface="Myanmar Text" panose="020B0502040204020203" pitchFamily="34" charset="0"/>
                <a:ea typeface="Roboto Light" charset="0"/>
                <a:cs typeface="Myanmar Text" panose="020B0502040204020203" pitchFamily="34" charset="0"/>
              </a:rPr>
              <a:t>Thanks!</a:t>
            </a:r>
          </a:p>
          <a:p>
            <a:pPr algn="ctr"/>
            <a:r>
              <a:rPr lang="en-US" sz="2400" dirty="0">
                <a:solidFill>
                  <a:schemeClr val="tx1"/>
                </a:solidFill>
                <a:latin typeface="Myanmar Text" panose="020B0502040204020203" pitchFamily="34" charset="0"/>
                <a:ea typeface="Roboto Light" charset="0"/>
                <a:cs typeface="Myanmar Text" panose="020B0502040204020203" pitchFamily="34" charset="0"/>
              </a:rPr>
              <a:t>Questions?</a:t>
            </a:r>
          </a:p>
        </p:txBody>
      </p:sp>
      <p:sp>
        <p:nvSpPr>
          <p:cNvPr id="5" name="Oval 46">
            <a:extLst>
              <a:ext uri="{FF2B5EF4-FFF2-40B4-BE49-F238E27FC236}">
                <a16:creationId xmlns:a16="http://schemas.microsoft.com/office/drawing/2014/main" id="{DB040557-6E4C-43C4-8931-39763A091786}"/>
              </a:ext>
            </a:extLst>
          </p:cNvPr>
          <p:cNvSpPr>
            <a:spLocks noChangeArrowheads="1"/>
          </p:cNvSpPr>
          <p:nvPr/>
        </p:nvSpPr>
        <p:spPr bwMode="auto">
          <a:xfrm>
            <a:off x="5093689" y="4888874"/>
            <a:ext cx="522817" cy="522817"/>
          </a:xfrm>
          <a:prstGeom prst="ellipse">
            <a:avLst/>
          </a:prstGeom>
          <a:solidFill>
            <a:srgbClr val="1AB2E8"/>
          </a:solidFill>
          <a:ln>
            <a:noFill/>
          </a:ln>
          <a:effectLst>
            <a:outerShdw blurRad="50800" dist="25400" dir="5400000" algn="ctr" rotWithShape="0">
              <a:srgbClr val="000000">
                <a:alpha val="3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6" name="Freeform 47">
            <a:extLst>
              <a:ext uri="{FF2B5EF4-FFF2-40B4-BE49-F238E27FC236}">
                <a16:creationId xmlns:a16="http://schemas.microsoft.com/office/drawing/2014/main" id="{EC540D80-250D-4239-BA76-7D1A79EAC2BB}"/>
              </a:ext>
            </a:extLst>
          </p:cNvPr>
          <p:cNvSpPr>
            <a:spLocks/>
          </p:cNvSpPr>
          <p:nvPr/>
        </p:nvSpPr>
        <p:spPr bwMode="auto">
          <a:xfrm>
            <a:off x="5224922" y="5043390"/>
            <a:ext cx="262466" cy="211667"/>
          </a:xfrm>
          <a:custGeom>
            <a:avLst/>
            <a:gdLst>
              <a:gd name="T0" fmla="*/ 90 w 100"/>
              <a:gd name="T1" fmla="*/ 20 h 81"/>
              <a:gd name="T2" fmla="*/ 32 w 100"/>
              <a:gd name="T3" fmla="*/ 81 h 81"/>
              <a:gd name="T4" fmla="*/ 0 w 100"/>
              <a:gd name="T5" fmla="*/ 72 h 81"/>
              <a:gd name="T6" fmla="*/ 31 w 100"/>
              <a:gd name="T7" fmla="*/ 63 h 81"/>
              <a:gd name="T8" fmla="*/ 12 w 100"/>
              <a:gd name="T9" fmla="*/ 49 h 81"/>
              <a:gd name="T10" fmla="*/ 21 w 100"/>
              <a:gd name="T11" fmla="*/ 48 h 81"/>
              <a:gd name="T12" fmla="*/ 4 w 100"/>
              <a:gd name="T13" fmla="*/ 28 h 81"/>
              <a:gd name="T14" fmla="*/ 14 w 100"/>
              <a:gd name="T15" fmla="*/ 31 h 81"/>
              <a:gd name="T16" fmla="*/ 7 w 100"/>
              <a:gd name="T17" fmla="*/ 3 h 81"/>
              <a:gd name="T18" fmla="*/ 50 w 100"/>
              <a:gd name="T19" fmla="*/ 25 h 81"/>
              <a:gd name="T20" fmla="*/ 70 w 100"/>
              <a:gd name="T21" fmla="*/ 0 h 81"/>
              <a:gd name="T22" fmla="*/ 85 w 100"/>
              <a:gd name="T23" fmla="*/ 6 h 81"/>
              <a:gd name="T24" fmla="*/ 98 w 100"/>
              <a:gd name="T25" fmla="*/ 1 h 81"/>
              <a:gd name="T26" fmla="*/ 89 w 100"/>
              <a:gd name="T27" fmla="*/ 12 h 81"/>
              <a:gd name="T28" fmla="*/ 100 w 100"/>
              <a:gd name="T29" fmla="*/ 9 h 81"/>
              <a:gd name="T30" fmla="*/ 90 w 100"/>
              <a:gd name="T31" fmla="*/ 2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81">
                <a:moveTo>
                  <a:pt x="90" y="20"/>
                </a:moveTo>
                <a:cubicBezTo>
                  <a:pt x="91" y="49"/>
                  <a:pt x="70" y="81"/>
                  <a:pt x="32" y="81"/>
                </a:cubicBezTo>
                <a:cubicBezTo>
                  <a:pt x="20" y="81"/>
                  <a:pt x="9" y="77"/>
                  <a:pt x="0" y="72"/>
                </a:cubicBezTo>
                <a:cubicBezTo>
                  <a:pt x="11" y="73"/>
                  <a:pt x="22" y="70"/>
                  <a:pt x="31" y="63"/>
                </a:cubicBezTo>
                <a:cubicBezTo>
                  <a:pt x="22" y="63"/>
                  <a:pt x="14" y="57"/>
                  <a:pt x="12" y="49"/>
                </a:cubicBezTo>
                <a:cubicBezTo>
                  <a:pt x="15" y="49"/>
                  <a:pt x="18" y="49"/>
                  <a:pt x="21" y="48"/>
                </a:cubicBezTo>
                <a:cubicBezTo>
                  <a:pt x="11" y="47"/>
                  <a:pt x="4" y="38"/>
                  <a:pt x="4" y="28"/>
                </a:cubicBezTo>
                <a:cubicBezTo>
                  <a:pt x="7" y="30"/>
                  <a:pt x="10" y="31"/>
                  <a:pt x="14" y="31"/>
                </a:cubicBezTo>
                <a:cubicBezTo>
                  <a:pt x="4" y="25"/>
                  <a:pt x="2" y="13"/>
                  <a:pt x="7" y="3"/>
                </a:cubicBezTo>
                <a:cubicBezTo>
                  <a:pt x="17" y="16"/>
                  <a:pt x="33" y="24"/>
                  <a:pt x="50" y="25"/>
                </a:cubicBezTo>
                <a:cubicBezTo>
                  <a:pt x="47" y="12"/>
                  <a:pt x="56" y="0"/>
                  <a:pt x="70" y="0"/>
                </a:cubicBezTo>
                <a:cubicBezTo>
                  <a:pt x="75" y="0"/>
                  <a:pt x="81" y="2"/>
                  <a:pt x="85" y="6"/>
                </a:cubicBezTo>
                <a:cubicBezTo>
                  <a:pt x="89" y="5"/>
                  <a:pt x="94" y="3"/>
                  <a:pt x="98" y="1"/>
                </a:cubicBezTo>
                <a:cubicBezTo>
                  <a:pt x="96" y="6"/>
                  <a:pt x="93" y="10"/>
                  <a:pt x="89" y="12"/>
                </a:cubicBezTo>
                <a:cubicBezTo>
                  <a:pt x="93" y="12"/>
                  <a:pt x="97" y="11"/>
                  <a:pt x="100" y="9"/>
                </a:cubicBezTo>
                <a:cubicBezTo>
                  <a:pt x="98" y="13"/>
                  <a:pt x="94" y="17"/>
                  <a:pt x="9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7" name="Rectangle 58">
            <a:extLst>
              <a:ext uri="{FF2B5EF4-FFF2-40B4-BE49-F238E27FC236}">
                <a16:creationId xmlns:a16="http://schemas.microsoft.com/office/drawing/2014/main" id="{C4557D45-BC25-4B26-8C08-65D14299C702}"/>
              </a:ext>
            </a:extLst>
          </p:cNvPr>
          <p:cNvSpPr>
            <a:spLocks noChangeArrowheads="1"/>
          </p:cNvSpPr>
          <p:nvPr/>
        </p:nvSpPr>
        <p:spPr bwMode="auto">
          <a:xfrm>
            <a:off x="8580982" y="5035558"/>
            <a:ext cx="2117" cy="2328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 name="Rectangle 59">
            <a:extLst>
              <a:ext uri="{FF2B5EF4-FFF2-40B4-BE49-F238E27FC236}">
                <a16:creationId xmlns:a16="http://schemas.microsoft.com/office/drawing/2014/main" id="{3CDC0009-B605-464F-94DA-7BE26FAEC6FE}"/>
              </a:ext>
            </a:extLst>
          </p:cNvPr>
          <p:cNvSpPr>
            <a:spLocks noChangeArrowheads="1"/>
          </p:cNvSpPr>
          <p:nvPr/>
        </p:nvSpPr>
        <p:spPr bwMode="auto">
          <a:xfrm>
            <a:off x="8580982" y="5035558"/>
            <a:ext cx="2117" cy="23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9" name="Freeform 60">
            <a:extLst>
              <a:ext uri="{FF2B5EF4-FFF2-40B4-BE49-F238E27FC236}">
                <a16:creationId xmlns:a16="http://schemas.microsoft.com/office/drawing/2014/main" id="{A76EA733-BBC2-4685-BE44-85B5449ED503}"/>
              </a:ext>
            </a:extLst>
          </p:cNvPr>
          <p:cNvSpPr>
            <a:spLocks noEditPoints="1"/>
          </p:cNvSpPr>
          <p:nvPr/>
        </p:nvSpPr>
        <p:spPr bwMode="auto">
          <a:xfrm>
            <a:off x="8261365" y="5020742"/>
            <a:ext cx="198967" cy="289984"/>
          </a:xfrm>
          <a:custGeom>
            <a:avLst/>
            <a:gdLst>
              <a:gd name="T0" fmla="*/ 16 w 76"/>
              <a:gd name="T1" fmla="*/ 65 h 111"/>
              <a:gd name="T2" fmla="*/ 0 w 76"/>
              <a:gd name="T3" fmla="*/ 88 h 111"/>
              <a:gd name="T4" fmla="*/ 38 w 76"/>
              <a:gd name="T5" fmla="*/ 111 h 111"/>
              <a:gd name="T6" fmla="*/ 76 w 76"/>
              <a:gd name="T7" fmla="*/ 86 h 111"/>
              <a:gd name="T8" fmla="*/ 66 w 76"/>
              <a:gd name="T9" fmla="*/ 86 h 111"/>
              <a:gd name="T10" fmla="*/ 38 w 76"/>
              <a:gd name="T11" fmla="*/ 105 h 111"/>
              <a:gd name="T12" fmla="*/ 13 w 76"/>
              <a:gd name="T13" fmla="*/ 84 h 111"/>
              <a:gd name="T14" fmla="*/ 16 w 76"/>
              <a:gd name="T15" fmla="*/ 76 h 111"/>
              <a:gd name="T16" fmla="*/ 16 w 76"/>
              <a:gd name="T17" fmla="*/ 73 h 111"/>
              <a:gd name="T18" fmla="*/ 16 w 76"/>
              <a:gd name="T19" fmla="*/ 65 h 111"/>
              <a:gd name="T20" fmla="*/ 16 w 76"/>
              <a:gd name="T21" fmla="*/ 0 h 111"/>
              <a:gd name="T22" fmla="*/ 8 w 76"/>
              <a:gd name="T23" fmla="*/ 17 h 111"/>
              <a:gd name="T24" fmla="*/ 16 w 76"/>
              <a:gd name="T25" fmla="*/ 37 h 111"/>
              <a:gd name="T26" fmla="*/ 16 w 76"/>
              <a:gd name="T2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1">
                <a:moveTo>
                  <a:pt x="16" y="65"/>
                </a:moveTo>
                <a:cubicBezTo>
                  <a:pt x="6" y="71"/>
                  <a:pt x="0" y="80"/>
                  <a:pt x="0" y="88"/>
                </a:cubicBezTo>
                <a:cubicBezTo>
                  <a:pt x="0" y="102"/>
                  <a:pt x="18" y="111"/>
                  <a:pt x="38" y="111"/>
                </a:cubicBezTo>
                <a:cubicBezTo>
                  <a:pt x="60" y="111"/>
                  <a:pt x="75" y="99"/>
                  <a:pt x="76" y="86"/>
                </a:cubicBezTo>
                <a:cubicBezTo>
                  <a:pt x="66" y="86"/>
                  <a:pt x="66" y="86"/>
                  <a:pt x="66" y="86"/>
                </a:cubicBezTo>
                <a:cubicBezTo>
                  <a:pt x="65" y="97"/>
                  <a:pt x="58" y="105"/>
                  <a:pt x="38" y="105"/>
                </a:cubicBezTo>
                <a:cubicBezTo>
                  <a:pt x="24" y="105"/>
                  <a:pt x="13" y="95"/>
                  <a:pt x="13" y="84"/>
                </a:cubicBezTo>
                <a:cubicBezTo>
                  <a:pt x="13" y="82"/>
                  <a:pt x="14" y="79"/>
                  <a:pt x="16" y="76"/>
                </a:cubicBezTo>
                <a:cubicBezTo>
                  <a:pt x="16" y="75"/>
                  <a:pt x="16" y="74"/>
                  <a:pt x="16" y="73"/>
                </a:cubicBezTo>
                <a:cubicBezTo>
                  <a:pt x="16" y="65"/>
                  <a:pt x="16" y="65"/>
                  <a:pt x="16" y="65"/>
                </a:cubicBezTo>
                <a:moveTo>
                  <a:pt x="16" y="0"/>
                </a:moveTo>
                <a:cubicBezTo>
                  <a:pt x="11" y="4"/>
                  <a:pt x="8" y="11"/>
                  <a:pt x="8" y="17"/>
                </a:cubicBezTo>
                <a:cubicBezTo>
                  <a:pt x="8" y="25"/>
                  <a:pt x="11" y="32"/>
                  <a:pt x="16" y="37"/>
                </a:cubicBezTo>
                <a:cubicBezTo>
                  <a:pt x="16" y="0"/>
                  <a:pt x="16" y="0"/>
                  <a:pt x="16"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0" name="Freeform 61">
            <a:extLst>
              <a:ext uri="{FF2B5EF4-FFF2-40B4-BE49-F238E27FC236}">
                <a16:creationId xmlns:a16="http://schemas.microsoft.com/office/drawing/2014/main" id="{47F274B6-873C-41E5-93ED-65AFF592C246}"/>
              </a:ext>
            </a:extLst>
          </p:cNvPr>
          <p:cNvSpPr>
            <a:spLocks/>
          </p:cNvSpPr>
          <p:nvPr/>
        </p:nvSpPr>
        <p:spPr bwMode="auto">
          <a:xfrm>
            <a:off x="8470915" y="4993225"/>
            <a:ext cx="110067" cy="105833"/>
          </a:xfrm>
          <a:custGeom>
            <a:avLst/>
            <a:gdLst>
              <a:gd name="T0" fmla="*/ 31 w 52"/>
              <a:gd name="T1" fmla="*/ 0 h 50"/>
              <a:gd name="T2" fmla="*/ 21 w 52"/>
              <a:gd name="T3" fmla="*/ 0 h 50"/>
              <a:gd name="T4" fmla="*/ 21 w 52"/>
              <a:gd name="T5" fmla="*/ 20 h 50"/>
              <a:gd name="T6" fmla="*/ 0 w 52"/>
              <a:gd name="T7" fmla="*/ 20 h 50"/>
              <a:gd name="T8" fmla="*/ 0 w 52"/>
              <a:gd name="T9" fmla="*/ 31 h 50"/>
              <a:gd name="T10" fmla="*/ 21 w 52"/>
              <a:gd name="T11" fmla="*/ 31 h 50"/>
              <a:gd name="T12" fmla="*/ 21 w 52"/>
              <a:gd name="T13" fmla="*/ 50 h 50"/>
              <a:gd name="T14" fmla="*/ 31 w 52"/>
              <a:gd name="T15" fmla="*/ 50 h 50"/>
              <a:gd name="T16" fmla="*/ 31 w 52"/>
              <a:gd name="T17" fmla="*/ 31 h 50"/>
              <a:gd name="T18" fmla="*/ 52 w 52"/>
              <a:gd name="T19" fmla="*/ 31 h 50"/>
              <a:gd name="T20" fmla="*/ 52 w 52"/>
              <a:gd name="T21" fmla="*/ 20 h 50"/>
              <a:gd name="T22" fmla="*/ 31 w 52"/>
              <a:gd name="T23" fmla="*/ 20 h 50"/>
              <a:gd name="T24" fmla="*/ 31 w 52"/>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50">
                <a:moveTo>
                  <a:pt x="31" y="0"/>
                </a:moveTo>
                <a:lnTo>
                  <a:pt x="21" y="0"/>
                </a:lnTo>
                <a:lnTo>
                  <a:pt x="21" y="20"/>
                </a:lnTo>
                <a:lnTo>
                  <a:pt x="0" y="20"/>
                </a:lnTo>
                <a:lnTo>
                  <a:pt x="0" y="31"/>
                </a:lnTo>
                <a:lnTo>
                  <a:pt x="21" y="31"/>
                </a:lnTo>
                <a:lnTo>
                  <a:pt x="21" y="50"/>
                </a:lnTo>
                <a:lnTo>
                  <a:pt x="31" y="50"/>
                </a:lnTo>
                <a:lnTo>
                  <a:pt x="31" y="31"/>
                </a:lnTo>
                <a:lnTo>
                  <a:pt x="52" y="31"/>
                </a:lnTo>
                <a:lnTo>
                  <a:pt x="52" y="20"/>
                </a:lnTo>
                <a:lnTo>
                  <a:pt x="31" y="20"/>
                </a:lnTo>
                <a:lnTo>
                  <a:pt x="31" y="0"/>
                </a:lnTo>
                <a:close/>
              </a:path>
            </a:pathLst>
          </a:custGeom>
          <a:solidFill>
            <a:srgbClr val="FEF8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1" name="Freeform 62">
            <a:extLst>
              <a:ext uri="{FF2B5EF4-FFF2-40B4-BE49-F238E27FC236}">
                <a16:creationId xmlns:a16="http://schemas.microsoft.com/office/drawing/2014/main" id="{064A1646-38FD-4962-859B-B4F0F6E56B98}"/>
              </a:ext>
            </a:extLst>
          </p:cNvPr>
          <p:cNvSpPr>
            <a:spLocks/>
          </p:cNvSpPr>
          <p:nvPr/>
        </p:nvSpPr>
        <p:spPr bwMode="auto">
          <a:xfrm>
            <a:off x="8470915" y="4993225"/>
            <a:ext cx="110067" cy="105833"/>
          </a:xfrm>
          <a:custGeom>
            <a:avLst/>
            <a:gdLst>
              <a:gd name="T0" fmla="*/ 31 w 52"/>
              <a:gd name="T1" fmla="*/ 0 h 50"/>
              <a:gd name="T2" fmla="*/ 21 w 52"/>
              <a:gd name="T3" fmla="*/ 0 h 50"/>
              <a:gd name="T4" fmla="*/ 21 w 52"/>
              <a:gd name="T5" fmla="*/ 20 h 50"/>
              <a:gd name="T6" fmla="*/ 0 w 52"/>
              <a:gd name="T7" fmla="*/ 20 h 50"/>
              <a:gd name="T8" fmla="*/ 0 w 52"/>
              <a:gd name="T9" fmla="*/ 31 h 50"/>
              <a:gd name="T10" fmla="*/ 21 w 52"/>
              <a:gd name="T11" fmla="*/ 31 h 50"/>
              <a:gd name="T12" fmla="*/ 21 w 52"/>
              <a:gd name="T13" fmla="*/ 50 h 50"/>
              <a:gd name="T14" fmla="*/ 31 w 52"/>
              <a:gd name="T15" fmla="*/ 50 h 50"/>
              <a:gd name="T16" fmla="*/ 31 w 52"/>
              <a:gd name="T17" fmla="*/ 31 h 50"/>
              <a:gd name="T18" fmla="*/ 52 w 52"/>
              <a:gd name="T19" fmla="*/ 31 h 50"/>
              <a:gd name="T20" fmla="*/ 52 w 52"/>
              <a:gd name="T21" fmla="*/ 20 h 50"/>
              <a:gd name="T22" fmla="*/ 31 w 52"/>
              <a:gd name="T23" fmla="*/ 20 h 50"/>
              <a:gd name="T24" fmla="*/ 31 w 52"/>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50">
                <a:moveTo>
                  <a:pt x="31" y="0"/>
                </a:moveTo>
                <a:lnTo>
                  <a:pt x="21" y="0"/>
                </a:lnTo>
                <a:lnTo>
                  <a:pt x="21" y="20"/>
                </a:lnTo>
                <a:lnTo>
                  <a:pt x="0" y="20"/>
                </a:lnTo>
                <a:lnTo>
                  <a:pt x="0" y="31"/>
                </a:lnTo>
                <a:lnTo>
                  <a:pt x="21" y="31"/>
                </a:lnTo>
                <a:lnTo>
                  <a:pt x="21" y="50"/>
                </a:lnTo>
                <a:lnTo>
                  <a:pt x="31" y="50"/>
                </a:lnTo>
                <a:lnTo>
                  <a:pt x="31" y="31"/>
                </a:lnTo>
                <a:lnTo>
                  <a:pt x="52" y="31"/>
                </a:lnTo>
                <a:lnTo>
                  <a:pt x="52" y="20"/>
                </a:lnTo>
                <a:lnTo>
                  <a:pt x="31" y="20"/>
                </a:lnTo>
                <a:lnTo>
                  <a:pt x="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2" name="Freeform 63">
            <a:extLst>
              <a:ext uri="{FF2B5EF4-FFF2-40B4-BE49-F238E27FC236}">
                <a16:creationId xmlns:a16="http://schemas.microsoft.com/office/drawing/2014/main" id="{22AA0ED2-6EF8-4183-852B-8B45F36B2BAC}"/>
              </a:ext>
            </a:extLst>
          </p:cNvPr>
          <p:cNvSpPr>
            <a:spLocks noEditPoints="1"/>
          </p:cNvSpPr>
          <p:nvPr/>
        </p:nvSpPr>
        <p:spPr bwMode="auto">
          <a:xfrm>
            <a:off x="8303698" y="4993225"/>
            <a:ext cx="158751" cy="254000"/>
          </a:xfrm>
          <a:custGeom>
            <a:avLst/>
            <a:gdLst>
              <a:gd name="T0" fmla="*/ 27 w 61"/>
              <a:gd name="T1" fmla="*/ 50 h 97"/>
              <a:gd name="T2" fmla="*/ 26 w 61"/>
              <a:gd name="T3" fmla="*/ 50 h 97"/>
              <a:gd name="T4" fmla="*/ 6 w 61"/>
              <a:gd name="T5" fmla="*/ 28 h 97"/>
              <a:gd name="T6" fmla="*/ 20 w 61"/>
              <a:gd name="T7" fmla="*/ 6 h 97"/>
              <a:gd name="T8" fmla="*/ 20 w 61"/>
              <a:gd name="T9" fmla="*/ 6 h 97"/>
              <a:gd name="T10" fmla="*/ 40 w 61"/>
              <a:gd name="T11" fmla="*/ 29 h 97"/>
              <a:gd name="T12" fmla="*/ 27 w 61"/>
              <a:gd name="T13" fmla="*/ 50 h 97"/>
              <a:gd name="T14" fmla="*/ 61 w 61"/>
              <a:gd name="T15" fmla="*/ 0 h 97"/>
              <a:gd name="T16" fmla="*/ 25 w 61"/>
              <a:gd name="T17" fmla="*/ 0 h 97"/>
              <a:gd name="T18" fmla="*/ 0 w 61"/>
              <a:gd name="T19" fmla="*/ 11 h 97"/>
              <a:gd name="T20" fmla="*/ 0 w 61"/>
              <a:gd name="T21" fmla="*/ 48 h 97"/>
              <a:gd name="T22" fmla="*/ 19 w 61"/>
              <a:gd name="T23" fmla="*/ 55 h 97"/>
              <a:gd name="T24" fmla="*/ 23 w 61"/>
              <a:gd name="T25" fmla="*/ 55 h 97"/>
              <a:gd name="T26" fmla="*/ 21 w 61"/>
              <a:gd name="T27" fmla="*/ 62 h 97"/>
              <a:gd name="T28" fmla="*/ 26 w 61"/>
              <a:gd name="T29" fmla="*/ 71 h 97"/>
              <a:gd name="T30" fmla="*/ 19 w 61"/>
              <a:gd name="T31" fmla="*/ 71 h 97"/>
              <a:gd name="T32" fmla="*/ 0 w 61"/>
              <a:gd name="T33" fmla="*/ 76 h 97"/>
              <a:gd name="T34" fmla="*/ 0 w 61"/>
              <a:gd name="T35" fmla="*/ 84 h 97"/>
              <a:gd name="T36" fmla="*/ 0 w 61"/>
              <a:gd name="T37" fmla="*/ 87 h 97"/>
              <a:gd name="T38" fmla="*/ 24 w 61"/>
              <a:gd name="T39" fmla="*/ 76 h 97"/>
              <a:gd name="T40" fmla="*/ 24 w 61"/>
              <a:gd name="T41" fmla="*/ 76 h 97"/>
              <a:gd name="T42" fmla="*/ 33 w 61"/>
              <a:gd name="T43" fmla="*/ 77 h 97"/>
              <a:gd name="T44" fmla="*/ 49 w 61"/>
              <a:gd name="T45" fmla="*/ 92 h 97"/>
              <a:gd name="T46" fmla="*/ 50 w 61"/>
              <a:gd name="T47" fmla="*/ 96 h 97"/>
              <a:gd name="T48" fmla="*/ 50 w 61"/>
              <a:gd name="T49" fmla="*/ 97 h 97"/>
              <a:gd name="T50" fmla="*/ 60 w 61"/>
              <a:gd name="T51" fmla="*/ 97 h 97"/>
              <a:gd name="T52" fmla="*/ 61 w 61"/>
              <a:gd name="T53" fmla="*/ 94 h 97"/>
              <a:gd name="T54" fmla="*/ 47 w 61"/>
              <a:gd name="T55" fmla="*/ 69 h 97"/>
              <a:gd name="T56" fmla="*/ 36 w 61"/>
              <a:gd name="T57" fmla="*/ 58 h 97"/>
              <a:gd name="T58" fmla="*/ 43 w 61"/>
              <a:gd name="T59" fmla="*/ 48 h 97"/>
              <a:gd name="T60" fmla="*/ 54 w 61"/>
              <a:gd name="T61" fmla="*/ 29 h 97"/>
              <a:gd name="T62" fmla="*/ 44 w 61"/>
              <a:gd name="T63" fmla="*/ 8 h 97"/>
              <a:gd name="T64" fmla="*/ 53 w 61"/>
              <a:gd name="T65" fmla="*/ 8 h 97"/>
              <a:gd name="T66" fmla="*/ 61 w 61"/>
              <a:gd name="T6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 h="97">
                <a:moveTo>
                  <a:pt x="27" y="50"/>
                </a:moveTo>
                <a:cubicBezTo>
                  <a:pt x="26" y="50"/>
                  <a:pt x="26" y="50"/>
                  <a:pt x="26" y="50"/>
                </a:cubicBezTo>
                <a:cubicBezTo>
                  <a:pt x="16" y="49"/>
                  <a:pt x="7" y="40"/>
                  <a:pt x="6" y="28"/>
                </a:cubicBezTo>
                <a:cubicBezTo>
                  <a:pt x="4" y="15"/>
                  <a:pt x="10" y="6"/>
                  <a:pt x="20" y="6"/>
                </a:cubicBezTo>
                <a:cubicBezTo>
                  <a:pt x="20" y="6"/>
                  <a:pt x="20" y="6"/>
                  <a:pt x="20" y="6"/>
                </a:cubicBezTo>
                <a:cubicBezTo>
                  <a:pt x="30" y="6"/>
                  <a:pt x="38" y="16"/>
                  <a:pt x="40" y="29"/>
                </a:cubicBezTo>
                <a:cubicBezTo>
                  <a:pt x="41" y="42"/>
                  <a:pt x="36" y="50"/>
                  <a:pt x="27" y="50"/>
                </a:cubicBezTo>
                <a:moveTo>
                  <a:pt x="61" y="0"/>
                </a:moveTo>
                <a:cubicBezTo>
                  <a:pt x="61" y="0"/>
                  <a:pt x="35" y="0"/>
                  <a:pt x="25" y="0"/>
                </a:cubicBezTo>
                <a:cubicBezTo>
                  <a:pt x="15" y="0"/>
                  <a:pt x="6" y="4"/>
                  <a:pt x="0" y="11"/>
                </a:cubicBezTo>
                <a:cubicBezTo>
                  <a:pt x="0" y="48"/>
                  <a:pt x="0" y="48"/>
                  <a:pt x="0" y="48"/>
                </a:cubicBezTo>
                <a:cubicBezTo>
                  <a:pt x="4" y="52"/>
                  <a:pt x="11" y="55"/>
                  <a:pt x="19" y="55"/>
                </a:cubicBezTo>
                <a:cubicBezTo>
                  <a:pt x="20" y="55"/>
                  <a:pt x="21" y="55"/>
                  <a:pt x="23" y="55"/>
                </a:cubicBezTo>
                <a:cubicBezTo>
                  <a:pt x="21" y="57"/>
                  <a:pt x="21" y="59"/>
                  <a:pt x="21" y="62"/>
                </a:cubicBezTo>
                <a:cubicBezTo>
                  <a:pt x="21" y="66"/>
                  <a:pt x="23" y="69"/>
                  <a:pt x="26" y="71"/>
                </a:cubicBezTo>
                <a:cubicBezTo>
                  <a:pt x="24" y="71"/>
                  <a:pt x="22" y="71"/>
                  <a:pt x="19" y="71"/>
                </a:cubicBezTo>
                <a:cubicBezTo>
                  <a:pt x="12" y="71"/>
                  <a:pt x="5" y="73"/>
                  <a:pt x="0" y="76"/>
                </a:cubicBezTo>
                <a:cubicBezTo>
                  <a:pt x="0" y="84"/>
                  <a:pt x="0" y="84"/>
                  <a:pt x="0" y="84"/>
                </a:cubicBezTo>
                <a:cubicBezTo>
                  <a:pt x="0" y="85"/>
                  <a:pt x="0" y="86"/>
                  <a:pt x="0" y="87"/>
                </a:cubicBezTo>
                <a:cubicBezTo>
                  <a:pt x="4" y="80"/>
                  <a:pt x="13" y="76"/>
                  <a:pt x="24" y="76"/>
                </a:cubicBezTo>
                <a:cubicBezTo>
                  <a:pt x="24" y="76"/>
                  <a:pt x="24" y="76"/>
                  <a:pt x="24" y="76"/>
                </a:cubicBezTo>
                <a:cubicBezTo>
                  <a:pt x="27" y="76"/>
                  <a:pt x="31" y="76"/>
                  <a:pt x="33" y="77"/>
                </a:cubicBezTo>
                <a:cubicBezTo>
                  <a:pt x="41" y="83"/>
                  <a:pt x="48" y="86"/>
                  <a:pt x="49" y="92"/>
                </a:cubicBezTo>
                <a:cubicBezTo>
                  <a:pt x="49" y="93"/>
                  <a:pt x="50" y="95"/>
                  <a:pt x="50" y="96"/>
                </a:cubicBezTo>
                <a:cubicBezTo>
                  <a:pt x="50" y="96"/>
                  <a:pt x="50" y="97"/>
                  <a:pt x="50" y="97"/>
                </a:cubicBezTo>
                <a:cubicBezTo>
                  <a:pt x="60" y="97"/>
                  <a:pt x="60" y="97"/>
                  <a:pt x="60" y="97"/>
                </a:cubicBezTo>
                <a:cubicBezTo>
                  <a:pt x="61" y="96"/>
                  <a:pt x="61" y="95"/>
                  <a:pt x="61" y="94"/>
                </a:cubicBezTo>
                <a:cubicBezTo>
                  <a:pt x="61" y="84"/>
                  <a:pt x="58" y="78"/>
                  <a:pt x="47" y="69"/>
                </a:cubicBezTo>
                <a:cubicBezTo>
                  <a:pt x="43" y="67"/>
                  <a:pt x="36" y="62"/>
                  <a:pt x="36" y="58"/>
                </a:cubicBezTo>
                <a:cubicBezTo>
                  <a:pt x="36" y="54"/>
                  <a:pt x="37" y="52"/>
                  <a:pt x="43" y="48"/>
                </a:cubicBezTo>
                <a:cubicBezTo>
                  <a:pt x="50" y="43"/>
                  <a:pt x="54" y="36"/>
                  <a:pt x="54" y="29"/>
                </a:cubicBezTo>
                <a:cubicBezTo>
                  <a:pt x="54" y="20"/>
                  <a:pt x="50" y="12"/>
                  <a:pt x="44" y="8"/>
                </a:cubicBezTo>
                <a:cubicBezTo>
                  <a:pt x="53" y="8"/>
                  <a:pt x="53" y="8"/>
                  <a:pt x="53" y="8"/>
                </a:cubicBezTo>
                <a:cubicBezTo>
                  <a:pt x="61" y="0"/>
                  <a:pt x="61" y="0"/>
                  <a:pt x="61" y="0"/>
                </a:cubicBezTo>
              </a:path>
            </a:pathLst>
          </a:custGeom>
          <a:solidFill>
            <a:srgbClr val="FEF8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3" name="Freeform 90">
            <a:extLst>
              <a:ext uri="{FF2B5EF4-FFF2-40B4-BE49-F238E27FC236}">
                <a16:creationId xmlns:a16="http://schemas.microsoft.com/office/drawing/2014/main" id="{17D03D6C-5BA4-4C71-BB55-470C5AF0FA46}"/>
              </a:ext>
            </a:extLst>
          </p:cNvPr>
          <p:cNvSpPr>
            <a:spLocks/>
          </p:cNvSpPr>
          <p:nvPr/>
        </p:nvSpPr>
        <p:spPr bwMode="auto">
          <a:xfrm>
            <a:off x="1440312" y="4996825"/>
            <a:ext cx="167217" cy="309033"/>
          </a:xfrm>
          <a:custGeom>
            <a:avLst/>
            <a:gdLst>
              <a:gd name="T0" fmla="*/ 0 w 64"/>
              <a:gd name="T1" fmla="*/ 64 h 119"/>
              <a:gd name="T2" fmla="*/ 0 w 64"/>
              <a:gd name="T3" fmla="*/ 40 h 119"/>
              <a:gd name="T4" fmla="*/ 18 w 64"/>
              <a:gd name="T5" fmla="*/ 40 h 119"/>
              <a:gd name="T6" fmla="*/ 18 w 64"/>
              <a:gd name="T7" fmla="*/ 31 h 119"/>
              <a:gd name="T8" fmla="*/ 45 w 64"/>
              <a:gd name="T9" fmla="*/ 0 h 119"/>
              <a:gd name="T10" fmla="*/ 64 w 64"/>
              <a:gd name="T11" fmla="*/ 0 h 119"/>
              <a:gd name="T12" fmla="*/ 64 w 64"/>
              <a:gd name="T13" fmla="*/ 24 h 119"/>
              <a:gd name="T14" fmla="*/ 45 w 64"/>
              <a:gd name="T15" fmla="*/ 24 h 119"/>
              <a:gd name="T16" fmla="*/ 40 w 64"/>
              <a:gd name="T17" fmla="*/ 30 h 119"/>
              <a:gd name="T18" fmla="*/ 40 w 64"/>
              <a:gd name="T19" fmla="*/ 40 h 119"/>
              <a:gd name="T20" fmla="*/ 64 w 64"/>
              <a:gd name="T21" fmla="*/ 40 h 119"/>
              <a:gd name="T22" fmla="*/ 64 w 64"/>
              <a:gd name="T23" fmla="*/ 64 h 119"/>
              <a:gd name="T24" fmla="*/ 40 w 64"/>
              <a:gd name="T25" fmla="*/ 64 h 119"/>
              <a:gd name="T26" fmla="*/ 40 w 64"/>
              <a:gd name="T27" fmla="*/ 119 h 119"/>
              <a:gd name="T28" fmla="*/ 18 w 64"/>
              <a:gd name="T29" fmla="*/ 119 h 119"/>
              <a:gd name="T30" fmla="*/ 18 w 64"/>
              <a:gd name="T31" fmla="*/ 64 h 119"/>
              <a:gd name="T32" fmla="*/ 0 w 64"/>
              <a:gd name="T33" fmla="*/ 6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119">
                <a:moveTo>
                  <a:pt x="0" y="64"/>
                </a:moveTo>
                <a:cubicBezTo>
                  <a:pt x="0" y="40"/>
                  <a:pt x="0" y="40"/>
                  <a:pt x="0" y="40"/>
                </a:cubicBezTo>
                <a:cubicBezTo>
                  <a:pt x="18" y="40"/>
                  <a:pt x="18" y="40"/>
                  <a:pt x="18" y="40"/>
                </a:cubicBezTo>
                <a:cubicBezTo>
                  <a:pt x="18" y="31"/>
                  <a:pt x="18" y="31"/>
                  <a:pt x="18" y="31"/>
                </a:cubicBezTo>
                <a:cubicBezTo>
                  <a:pt x="18" y="14"/>
                  <a:pt x="30" y="0"/>
                  <a:pt x="45" y="0"/>
                </a:cubicBezTo>
                <a:cubicBezTo>
                  <a:pt x="64" y="0"/>
                  <a:pt x="64" y="0"/>
                  <a:pt x="64" y="0"/>
                </a:cubicBezTo>
                <a:cubicBezTo>
                  <a:pt x="64" y="24"/>
                  <a:pt x="64" y="24"/>
                  <a:pt x="64" y="24"/>
                </a:cubicBezTo>
                <a:cubicBezTo>
                  <a:pt x="45" y="24"/>
                  <a:pt x="45" y="24"/>
                  <a:pt x="45" y="24"/>
                </a:cubicBezTo>
                <a:cubicBezTo>
                  <a:pt x="43" y="24"/>
                  <a:pt x="40" y="26"/>
                  <a:pt x="40" y="30"/>
                </a:cubicBezTo>
                <a:cubicBezTo>
                  <a:pt x="40" y="40"/>
                  <a:pt x="40" y="40"/>
                  <a:pt x="40" y="40"/>
                </a:cubicBezTo>
                <a:cubicBezTo>
                  <a:pt x="64" y="40"/>
                  <a:pt x="64" y="40"/>
                  <a:pt x="64" y="40"/>
                </a:cubicBezTo>
                <a:cubicBezTo>
                  <a:pt x="64" y="64"/>
                  <a:pt x="64" y="64"/>
                  <a:pt x="64" y="64"/>
                </a:cubicBezTo>
                <a:cubicBezTo>
                  <a:pt x="40" y="64"/>
                  <a:pt x="40" y="64"/>
                  <a:pt x="40" y="64"/>
                </a:cubicBezTo>
                <a:cubicBezTo>
                  <a:pt x="40" y="119"/>
                  <a:pt x="40" y="119"/>
                  <a:pt x="40" y="119"/>
                </a:cubicBezTo>
                <a:cubicBezTo>
                  <a:pt x="18" y="119"/>
                  <a:pt x="18" y="119"/>
                  <a:pt x="18" y="119"/>
                </a:cubicBezTo>
                <a:cubicBezTo>
                  <a:pt x="18" y="64"/>
                  <a:pt x="18" y="64"/>
                  <a:pt x="18" y="64"/>
                </a:cubicBezTo>
                <a:lnTo>
                  <a:pt x="0"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nvGrpSpPr>
          <p:cNvPr id="14" name="Group 24">
            <a:extLst>
              <a:ext uri="{FF2B5EF4-FFF2-40B4-BE49-F238E27FC236}">
                <a16:creationId xmlns:a16="http://schemas.microsoft.com/office/drawing/2014/main" id="{BC332D1A-C841-47EE-AAD6-5268E6004036}"/>
              </a:ext>
            </a:extLst>
          </p:cNvPr>
          <p:cNvGrpSpPr/>
          <p:nvPr/>
        </p:nvGrpSpPr>
        <p:grpSpPr>
          <a:xfrm>
            <a:off x="8175156" y="4888874"/>
            <a:ext cx="547462" cy="545244"/>
            <a:chOff x="2809875" y="2679700"/>
            <a:chExt cx="392113" cy="390525"/>
          </a:xfrm>
        </p:grpSpPr>
        <p:sp>
          <p:nvSpPr>
            <p:cNvPr id="15" name="Oval 70">
              <a:extLst>
                <a:ext uri="{FF2B5EF4-FFF2-40B4-BE49-F238E27FC236}">
                  <a16:creationId xmlns:a16="http://schemas.microsoft.com/office/drawing/2014/main" id="{4DCA8FA9-FE1F-45B4-919A-90C3E508C979}"/>
                </a:ext>
              </a:extLst>
            </p:cNvPr>
            <p:cNvSpPr>
              <a:spLocks noChangeArrowheads="1"/>
            </p:cNvSpPr>
            <p:nvPr/>
          </p:nvSpPr>
          <p:spPr bwMode="auto">
            <a:xfrm>
              <a:off x="2809875" y="2679700"/>
              <a:ext cx="392113" cy="390525"/>
            </a:xfrm>
            <a:prstGeom prst="ellipse">
              <a:avLst/>
            </a:prstGeom>
            <a:solidFill>
              <a:srgbClr val="0087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6" name="Freeform 71">
              <a:extLst>
                <a:ext uri="{FF2B5EF4-FFF2-40B4-BE49-F238E27FC236}">
                  <a16:creationId xmlns:a16="http://schemas.microsoft.com/office/drawing/2014/main" id="{BB575857-AFB2-4DFD-97A3-BD0BDEC75921}"/>
                </a:ext>
              </a:extLst>
            </p:cNvPr>
            <p:cNvSpPr>
              <a:spLocks noEditPoints="1"/>
            </p:cNvSpPr>
            <p:nvPr/>
          </p:nvSpPr>
          <p:spPr bwMode="auto">
            <a:xfrm>
              <a:off x="2908300" y="2771775"/>
              <a:ext cx="192088" cy="192088"/>
            </a:xfrm>
            <a:custGeom>
              <a:avLst/>
              <a:gdLst>
                <a:gd name="T0" fmla="*/ 23 w 98"/>
                <a:gd name="T1" fmla="*/ 98 h 98"/>
                <a:gd name="T2" fmla="*/ 2 w 98"/>
                <a:gd name="T3" fmla="*/ 98 h 98"/>
                <a:gd name="T4" fmla="*/ 2 w 98"/>
                <a:gd name="T5" fmla="*/ 32 h 98"/>
                <a:gd name="T6" fmla="*/ 23 w 98"/>
                <a:gd name="T7" fmla="*/ 32 h 98"/>
                <a:gd name="T8" fmla="*/ 23 w 98"/>
                <a:gd name="T9" fmla="*/ 98 h 98"/>
                <a:gd name="T10" fmla="*/ 12 w 98"/>
                <a:gd name="T11" fmla="*/ 24 h 98"/>
                <a:gd name="T12" fmla="*/ 0 w 98"/>
                <a:gd name="T13" fmla="*/ 12 h 98"/>
                <a:gd name="T14" fmla="*/ 12 w 98"/>
                <a:gd name="T15" fmla="*/ 0 h 98"/>
                <a:gd name="T16" fmla="*/ 24 w 98"/>
                <a:gd name="T17" fmla="*/ 12 h 98"/>
                <a:gd name="T18" fmla="*/ 12 w 98"/>
                <a:gd name="T19" fmla="*/ 24 h 98"/>
                <a:gd name="T20" fmla="*/ 98 w 98"/>
                <a:gd name="T21" fmla="*/ 98 h 98"/>
                <a:gd name="T22" fmla="*/ 78 w 98"/>
                <a:gd name="T23" fmla="*/ 98 h 98"/>
                <a:gd name="T24" fmla="*/ 78 w 98"/>
                <a:gd name="T25" fmla="*/ 64 h 98"/>
                <a:gd name="T26" fmla="*/ 67 w 98"/>
                <a:gd name="T27" fmla="*/ 49 h 98"/>
                <a:gd name="T28" fmla="*/ 55 w 98"/>
                <a:gd name="T29" fmla="*/ 64 h 98"/>
                <a:gd name="T30" fmla="*/ 55 w 98"/>
                <a:gd name="T31" fmla="*/ 98 h 98"/>
                <a:gd name="T32" fmla="*/ 35 w 98"/>
                <a:gd name="T33" fmla="*/ 98 h 98"/>
                <a:gd name="T34" fmla="*/ 35 w 98"/>
                <a:gd name="T35" fmla="*/ 32 h 98"/>
                <a:gd name="T36" fmla="*/ 55 w 98"/>
                <a:gd name="T37" fmla="*/ 32 h 98"/>
                <a:gd name="T38" fmla="*/ 55 w 98"/>
                <a:gd name="T39" fmla="*/ 41 h 98"/>
                <a:gd name="T40" fmla="*/ 75 w 98"/>
                <a:gd name="T41" fmla="*/ 30 h 98"/>
                <a:gd name="T42" fmla="*/ 98 w 98"/>
                <a:gd name="T43" fmla="*/ 56 h 98"/>
                <a:gd name="T44" fmla="*/ 98 w 98"/>
                <a:gd name="T4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98">
                  <a:moveTo>
                    <a:pt x="23" y="98"/>
                  </a:moveTo>
                  <a:cubicBezTo>
                    <a:pt x="2" y="98"/>
                    <a:pt x="2" y="98"/>
                    <a:pt x="2" y="98"/>
                  </a:cubicBezTo>
                  <a:cubicBezTo>
                    <a:pt x="2" y="32"/>
                    <a:pt x="2" y="32"/>
                    <a:pt x="2" y="32"/>
                  </a:cubicBezTo>
                  <a:cubicBezTo>
                    <a:pt x="23" y="32"/>
                    <a:pt x="23" y="32"/>
                    <a:pt x="23" y="32"/>
                  </a:cubicBezTo>
                  <a:lnTo>
                    <a:pt x="23" y="98"/>
                  </a:lnTo>
                  <a:close/>
                  <a:moveTo>
                    <a:pt x="12" y="24"/>
                  </a:moveTo>
                  <a:cubicBezTo>
                    <a:pt x="6" y="24"/>
                    <a:pt x="0" y="18"/>
                    <a:pt x="0" y="12"/>
                  </a:cubicBezTo>
                  <a:cubicBezTo>
                    <a:pt x="0" y="5"/>
                    <a:pt x="6" y="0"/>
                    <a:pt x="12" y="0"/>
                  </a:cubicBezTo>
                  <a:cubicBezTo>
                    <a:pt x="19" y="0"/>
                    <a:pt x="24" y="5"/>
                    <a:pt x="24" y="12"/>
                  </a:cubicBezTo>
                  <a:cubicBezTo>
                    <a:pt x="24" y="18"/>
                    <a:pt x="19" y="24"/>
                    <a:pt x="12" y="24"/>
                  </a:cubicBezTo>
                  <a:close/>
                  <a:moveTo>
                    <a:pt x="98" y="98"/>
                  </a:moveTo>
                  <a:cubicBezTo>
                    <a:pt x="78" y="98"/>
                    <a:pt x="78" y="98"/>
                    <a:pt x="78" y="98"/>
                  </a:cubicBezTo>
                  <a:cubicBezTo>
                    <a:pt x="78" y="98"/>
                    <a:pt x="78" y="73"/>
                    <a:pt x="78" y="64"/>
                  </a:cubicBezTo>
                  <a:cubicBezTo>
                    <a:pt x="78" y="54"/>
                    <a:pt x="75" y="49"/>
                    <a:pt x="67" y="49"/>
                  </a:cubicBezTo>
                  <a:cubicBezTo>
                    <a:pt x="59" y="49"/>
                    <a:pt x="55" y="54"/>
                    <a:pt x="55" y="64"/>
                  </a:cubicBezTo>
                  <a:cubicBezTo>
                    <a:pt x="55" y="74"/>
                    <a:pt x="55" y="98"/>
                    <a:pt x="55" y="98"/>
                  </a:cubicBezTo>
                  <a:cubicBezTo>
                    <a:pt x="35" y="98"/>
                    <a:pt x="35" y="98"/>
                    <a:pt x="35" y="98"/>
                  </a:cubicBezTo>
                  <a:cubicBezTo>
                    <a:pt x="35" y="32"/>
                    <a:pt x="35" y="32"/>
                    <a:pt x="35" y="32"/>
                  </a:cubicBezTo>
                  <a:cubicBezTo>
                    <a:pt x="55" y="32"/>
                    <a:pt x="55" y="32"/>
                    <a:pt x="55" y="32"/>
                  </a:cubicBezTo>
                  <a:cubicBezTo>
                    <a:pt x="55" y="41"/>
                    <a:pt x="55" y="41"/>
                    <a:pt x="55" y="41"/>
                  </a:cubicBezTo>
                  <a:cubicBezTo>
                    <a:pt x="55" y="41"/>
                    <a:pt x="61" y="30"/>
                    <a:pt x="75" y="30"/>
                  </a:cubicBezTo>
                  <a:cubicBezTo>
                    <a:pt x="89" y="30"/>
                    <a:pt x="98" y="39"/>
                    <a:pt x="98" y="56"/>
                  </a:cubicBezTo>
                  <a:cubicBezTo>
                    <a:pt x="98" y="74"/>
                    <a:pt x="98" y="98"/>
                    <a:pt x="98"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nvGrpSpPr>
          <p:cNvPr id="17" name="Group 27">
            <a:extLst>
              <a:ext uri="{FF2B5EF4-FFF2-40B4-BE49-F238E27FC236}">
                <a16:creationId xmlns:a16="http://schemas.microsoft.com/office/drawing/2014/main" id="{1F4A3C58-0C7E-44F7-AF51-B645FB2E8CB3}"/>
              </a:ext>
            </a:extLst>
          </p:cNvPr>
          <p:cNvGrpSpPr/>
          <p:nvPr/>
        </p:nvGrpSpPr>
        <p:grpSpPr>
          <a:xfrm>
            <a:off x="1281467" y="4888874"/>
            <a:ext cx="529501" cy="529501"/>
            <a:chOff x="4378325" y="2157413"/>
            <a:chExt cx="392113" cy="392113"/>
          </a:xfrm>
        </p:grpSpPr>
        <p:sp>
          <p:nvSpPr>
            <p:cNvPr id="18" name="Oval 113">
              <a:extLst>
                <a:ext uri="{FF2B5EF4-FFF2-40B4-BE49-F238E27FC236}">
                  <a16:creationId xmlns:a16="http://schemas.microsoft.com/office/drawing/2014/main" id="{2857C59C-7D44-4C8B-8FA7-A7F7A1E00AB7}"/>
                </a:ext>
              </a:extLst>
            </p:cNvPr>
            <p:cNvSpPr>
              <a:spLocks noChangeArrowheads="1"/>
            </p:cNvSpPr>
            <p:nvPr/>
          </p:nvSpPr>
          <p:spPr bwMode="auto">
            <a:xfrm>
              <a:off x="4378325" y="2157413"/>
              <a:ext cx="392113" cy="392113"/>
            </a:xfrm>
            <a:prstGeom prst="ellipse">
              <a:avLst/>
            </a:prstGeom>
            <a:solidFill>
              <a:srgbClr val="2D2D3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4">
              <a:extLst>
                <a:ext uri="{FF2B5EF4-FFF2-40B4-BE49-F238E27FC236}">
                  <a16:creationId xmlns:a16="http://schemas.microsoft.com/office/drawing/2014/main" id="{119B2A92-952E-4288-8EC6-84ECFD87B188}"/>
                </a:ext>
              </a:extLst>
            </p:cNvPr>
            <p:cNvSpPr>
              <a:spLocks/>
            </p:cNvSpPr>
            <p:nvPr/>
          </p:nvSpPr>
          <p:spPr bwMode="auto">
            <a:xfrm>
              <a:off x="4449763" y="2230438"/>
              <a:ext cx="247650" cy="241300"/>
            </a:xfrm>
            <a:custGeom>
              <a:avLst/>
              <a:gdLst>
                <a:gd name="T0" fmla="*/ 63 w 126"/>
                <a:gd name="T1" fmla="*/ 0 h 123"/>
                <a:gd name="T2" fmla="*/ 0 w 126"/>
                <a:gd name="T3" fmla="*/ 63 h 123"/>
                <a:gd name="T4" fmla="*/ 42 w 126"/>
                <a:gd name="T5" fmla="*/ 123 h 123"/>
                <a:gd name="T6" fmla="*/ 42 w 126"/>
                <a:gd name="T7" fmla="*/ 123 h 123"/>
                <a:gd name="T8" fmla="*/ 44 w 126"/>
                <a:gd name="T9" fmla="*/ 123 h 123"/>
                <a:gd name="T10" fmla="*/ 47 w 126"/>
                <a:gd name="T11" fmla="*/ 119 h 123"/>
                <a:gd name="T12" fmla="*/ 47 w 126"/>
                <a:gd name="T13" fmla="*/ 119 h 123"/>
                <a:gd name="T14" fmla="*/ 47 w 126"/>
                <a:gd name="T15" fmla="*/ 119 h 123"/>
                <a:gd name="T16" fmla="*/ 47 w 126"/>
                <a:gd name="T17" fmla="*/ 108 h 123"/>
                <a:gd name="T18" fmla="*/ 34 w 126"/>
                <a:gd name="T19" fmla="*/ 108 h 123"/>
                <a:gd name="T20" fmla="*/ 25 w 126"/>
                <a:gd name="T21" fmla="*/ 98 h 123"/>
                <a:gd name="T22" fmla="*/ 17 w 126"/>
                <a:gd name="T23" fmla="*/ 89 h 123"/>
                <a:gd name="T24" fmla="*/ 26 w 126"/>
                <a:gd name="T25" fmla="*/ 90 h 123"/>
                <a:gd name="T26" fmla="*/ 40 w 126"/>
                <a:gd name="T27" fmla="*/ 101 h 123"/>
                <a:gd name="T28" fmla="*/ 48 w 126"/>
                <a:gd name="T29" fmla="*/ 99 h 123"/>
                <a:gd name="T30" fmla="*/ 51 w 126"/>
                <a:gd name="T31" fmla="*/ 92 h 123"/>
                <a:gd name="T32" fmla="*/ 22 w 126"/>
                <a:gd name="T33" fmla="*/ 62 h 123"/>
                <a:gd name="T34" fmla="*/ 29 w 126"/>
                <a:gd name="T35" fmla="*/ 43 h 123"/>
                <a:gd name="T36" fmla="*/ 30 w 126"/>
                <a:gd name="T37" fmla="*/ 26 h 123"/>
                <a:gd name="T38" fmla="*/ 47 w 126"/>
                <a:gd name="T39" fmla="*/ 33 h 123"/>
                <a:gd name="T40" fmla="*/ 63 w 126"/>
                <a:gd name="T41" fmla="*/ 31 h 123"/>
                <a:gd name="T42" fmla="*/ 63 w 126"/>
                <a:gd name="T43" fmla="*/ 31 h 123"/>
                <a:gd name="T44" fmla="*/ 63 w 126"/>
                <a:gd name="T45" fmla="*/ 31 h 123"/>
                <a:gd name="T46" fmla="*/ 63 w 126"/>
                <a:gd name="T47" fmla="*/ 31 h 123"/>
                <a:gd name="T48" fmla="*/ 63 w 126"/>
                <a:gd name="T49" fmla="*/ 31 h 123"/>
                <a:gd name="T50" fmla="*/ 79 w 126"/>
                <a:gd name="T51" fmla="*/ 33 h 123"/>
                <a:gd name="T52" fmla="*/ 96 w 126"/>
                <a:gd name="T53" fmla="*/ 26 h 123"/>
                <a:gd name="T54" fmla="*/ 97 w 126"/>
                <a:gd name="T55" fmla="*/ 43 h 123"/>
                <a:gd name="T56" fmla="*/ 104 w 126"/>
                <a:gd name="T57" fmla="*/ 62 h 123"/>
                <a:gd name="T58" fmla="*/ 75 w 126"/>
                <a:gd name="T59" fmla="*/ 92 h 123"/>
                <a:gd name="T60" fmla="*/ 79 w 126"/>
                <a:gd name="T61" fmla="*/ 103 h 123"/>
                <a:gd name="T62" fmla="*/ 79 w 126"/>
                <a:gd name="T63" fmla="*/ 119 h 123"/>
                <a:gd name="T64" fmla="*/ 82 w 126"/>
                <a:gd name="T65" fmla="*/ 123 h 123"/>
                <a:gd name="T66" fmla="*/ 83 w 126"/>
                <a:gd name="T67" fmla="*/ 123 h 123"/>
                <a:gd name="T68" fmla="*/ 84 w 126"/>
                <a:gd name="T69" fmla="*/ 123 h 123"/>
                <a:gd name="T70" fmla="*/ 126 w 126"/>
                <a:gd name="T71" fmla="*/ 63 h 123"/>
                <a:gd name="T72" fmla="*/ 63 w 126"/>
                <a:gd name="T73"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23">
                  <a:moveTo>
                    <a:pt x="63" y="0"/>
                  </a:moveTo>
                  <a:cubicBezTo>
                    <a:pt x="28" y="0"/>
                    <a:pt x="0" y="28"/>
                    <a:pt x="0" y="63"/>
                  </a:cubicBezTo>
                  <a:cubicBezTo>
                    <a:pt x="0" y="91"/>
                    <a:pt x="17" y="114"/>
                    <a:pt x="42" y="123"/>
                  </a:cubicBezTo>
                  <a:cubicBezTo>
                    <a:pt x="42" y="123"/>
                    <a:pt x="42" y="123"/>
                    <a:pt x="42" y="123"/>
                  </a:cubicBezTo>
                  <a:cubicBezTo>
                    <a:pt x="43" y="123"/>
                    <a:pt x="43" y="123"/>
                    <a:pt x="44" y="123"/>
                  </a:cubicBezTo>
                  <a:cubicBezTo>
                    <a:pt x="46" y="123"/>
                    <a:pt x="47" y="122"/>
                    <a:pt x="47" y="119"/>
                  </a:cubicBezTo>
                  <a:cubicBezTo>
                    <a:pt x="47" y="119"/>
                    <a:pt x="47" y="119"/>
                    <a:pt x="47" y="119"/>
                  </a:cubicBezTo>
                  <a:cubicBezTo>
                    <a:pt x="47" y="119"/>
                    <a:pt x="47" y="119"/>
                    <a:pt x="47" y="119"/>
                  </a:cubicBezTo>
                  <a:cubicBezTo>
                    <a:pt x="47" y="116"/>
                    <a:pt x="47" y="112"/>
                    <a:pt x="47" y="108"/>
                  </a:cubicBezTo>
                  <a:cubicBezTo>
                    <a:pt x="43" y="109"/>
                    <a:pt x="37" y="110"/>
                    <a:pt x="34" y="108"/>
                  </a:cubicBezTo>
                  <a:cubicBezTo>
                    <a:pt x="30" y="106"/>
                    <a:pt x="27" y="103"/>
                    <a:pt x="25" y="98"/>
                  </a:cubicBezTo>
                  <a:cubicBezTo>
                    <a:pt x="23" y="92"/>
                    <a:pt x="17" y="90"/>
                    <a:pt x="17" y="89"/>
                  </a:cubicBezTo>
                  <a:cubicBezTo>
                    <a:pt x="16" y="88"/>
                    <a:pt x="23" y="86"/>
                    <a:pt x="26" y="90"/>
                  </a:cubicBezTo>
                  <a:cubicBezTo>
                    <a:pt x="30" y="94"/>
                    <a:pt x="33" y="102"/>
                    <a:pt x="40" y="101"/>
                  </a:cubicBezTo>
                  <a:cubicBezTo>
                    <a:pt x="44" y="100"/>
                    <a:pt x="46" y="100"/>
                    <a:pt x="48" y="99"/>
                  </a:cubicBezTo>
                  <a:cubicBezTo>
                    <a:pt x="48" y="97"/>
                    <a:pt x="49" y="94"/>
                    <a:pt x="51" y="92"/>
                  </a:cubicBezTo>
                  <a:cubicBezTo>
                    <a:pt x="34" y="89"/>
                    <a:pt x="22" y="80"/>
                    <a:pt x="22" y="62"/>
                  </a:cubicBezTo>
                  <a:cubicBezTo>
                    <a:pt x="22" y="54"/>
                    <a:pt x="25" y="47"/>
                    <a:pt x="29" y="43"/>
                  </a:cubicBezTo>
                  <a:cubicBezTo>
                    <a:pt x="28" y="39"/>
                    <a:pt x="27" y="30"/>
                    <a:pt x="30" y="26"/>
                  </a:cubicBezTo>
                  <a:cubicBezTo>
                    <a:pt x="30" y="26"/>
                    <a:pt x="35" y="24"/>
                    <a:pt x="47" y="33"/>
                  </a:cubicBezTo>
                  <a:cubicBezTo>
                    <a:pt x="52" y="32"/>
                    <a:pt x="57" y="31"/>
                    <a:pt x="63" y="31"/>
                  </a:cubicBezTo>
                  <a:cubicBezTo>
                    <a:pt x="63" y="31"/>
                    <a:pt x="63" y="31"/>
                    <a:pt x="63" y="31"/>
                  </a:cubicBezTo>
                  <a:cubicBezTo>
                    <a:pt x="63" y="31"/>
                    <a:pt x="63" y="31"/>
                    <a:pt x="63" y="31"/>
                  </a:cubicBezTo>
                  <a:cubicBezTo>
                    <a:pt x="63" y="31"/>
                    <a:pt x="63" y="31"/>
                    <a:pt x="63" y="31"/>
                  </a:cubicBezTo>
                  <a:cubicBezTo>
                    <a:pt x="63" y="31"/>
                    <a:pt x="63" y="31"/>
                    <a:pt x="63" y="31"/>
                  </a:cubicBezTo>
                  <a:cubicBezTo>
                    <a:pt x="69" y="31"/>
                    <a:pt x="74" y="32"/>
                    <a:pt x="79" y="33"/>
                  </a:cubicBezTo>
                  <a:cubicBezTo>
                    <a:pt x="92" y="24"/>
                    <a:pt x="96" y="26"/>
                    <a:pt x="96" y="26"/>
                  </a:cubicBezTo>
                  <a:cubicBezTo>
                    <a:pt x="99" y="30"/>
                    <a:pt x="98" y="39"/>
                    <a:pt x="97" y="43"/>
                  </a:cubicBezTo>
                  <a:cubicBezTo>
                    <a:pt x="101" y="47"/>
                    <a:pt x="104" y="54"/>
                    <a:pt x="104" y="62"/>
                  </a:cubicBezTo>
                  <a:cubicBezTo>
                    <a:pt x="104" y="80"/>
                    <a:pt x="92" y="89"/>
                    <a:pt x="75" y="92"/>
                  </a:cubicBezTo>
                  <a:cubicBezTo>
                    <a:pt x="79" y="95"/>
                    <a:pt x="79" y="101"/>
                    <a:pt x="79" y="103"/>
                  </a:cubicBezTo>
                  <a:cubicBezTo>
                    <a:pt x="79" y="105"/>
                    <a:pt x="79" y="119"/>
                    <a:pt x="79" y="119"/>
                  </a:cubicBezTo>
                  <a:cubicBezTo>
                    <a:pt x="79" y="122"/>
                    <a:pt x="80" y="123"/>
                    <a:pt x="82" y="123"/>
                  </a:cubicBezTo>
                  <a:cubicBezTo>
                    <a:pt x="83" y="123"/>
                    <a:pt x="83" y="123"/>
                    <a:pt x="83" y="123"/>
                  </a:cubicBezTo>
                  <a:cubicBezTo>
                    <a:pt x="84" y="123"/>
                    <a:pt x="84" y="123"/>
                    <a:pt x="84" y="123"/>
                  </a:cubicBezTo>
                  <a:cubicBezTo>
                    <a:pt x="109" y="114"/>
                    <a:pt x="126" y="91"/>
                    <a:pt x="126" y="63"/>
                  </a:cubicBezTo>
                  <a:cubicBezTo>
                    <a:pt x="126" y="28"/>
                    <a:pt x="98" y="0"/>
                    <a:pt x="6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5" name="Text Placeholder 1">
            <a:extLst>
              <a:ext uri="{FF2B5EF4-FFF2-40B4-BE49-F238E27FC236}">
                <a16:creationId xmlns:a16="http://schemas.microsoft.com/office/drawing/2014/main" id="{D843F73E-6132-424F-BA51-AA559E8C01F4}"/>
              </a:ext>
            </a:extLst>
          </p:cNvPr>
          <p:cNvSpPr>
            <a:spLocks noGrp="1"/>
          </p:cNvSpPr>
          <p:nvPr>
            <p:ph type="body" sz="quarter" idx="10"/>
          </p:nvPr>
        </p:nvSpPr>
        <p:spPr>
          <a:xfrm>
            <a:off x="1757482" y="4990804"/>
            <a:ext cx="2873544" cy="268190"/>
          </a:xfrm>
        </p:spPr>
        <p:txBody>
          <a:bodyPr>
            <a:noAutofit/>
          </a:bodyPr>
          <a:lstStyle/>
          <a:p>
            <a:pPr marL="0" indent="0">
              <a:buNone/>
            </a:pPr>
            <a:r>
              <a:rPr lang="en-US" sz="1400" b="1" dirty="0"/>
              <a:t>https://github.com/marcominerva</a:t>
            </a:r>
          </a:p>
        </p:txBody>
      </p:sp>
      <p:sp>
        <p:nvSpPr>
          <p:cNvPr id="26" name="Text Placeholder 2">
            <a:extLst>
              <a:ext uri="{FF2B5EF4-FFF2-40B4-BE49-F238E27FC236}">
                <a16:creationId xmlns:a16="http://schemas.microsoft.com/office/drawing/2014/main" id="{0CA66FA6-FB88-4BDE-8CEB-40F2A235C970}"/>
              </a:ext>
            </a:extLst>
          </p:cNvPr>
          <p:cNvSpPr txBox="1">
            <a:spLocks/>
          </p:cNvSpPr>
          <p:nvPr/>
        </p:nvSpPr>
        <p:spPr>
          <a:xfrm>
            <a:off x="5607717" y="5081346"/>
            <a:ext cx="2355850" cy="268190"/>
          </a:xfrm>
          <a:prstGeom prst="rect">
            <a:avLst/>
          </a:prstGeom>
        </p:spPr>
        <p:txBody>
          <a:bodyPr>
            <a:normAutofit fontScale="40000" lnSpcReduction="20000"/>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b="1"/>
              <a:t>@marcominerva</a:t>
            </a:r>
            <a:endParaRPr lang="en-US" b="1" dirty="0"/>
          </a:p>
        </p:txBody>
      </p:sp>
      <p:sp>
        <p:nvSpPr>
          <p:cNvPr id="27" name="Text Placeholder 3">
            <a:extLst>
              <a:ext uri="{FF2B5EF4-FFF2-40B4-BE49-F238E27FC236}">
                <a16:creationId xmlns:a16="http://schemas.microsoft.com/office/drawing/2014/main" id="{BDE0CB8B-5B89-4EB3-ADD6-3D360CD97BCB}"/>
              </a:ext>
            </a:extLst>
          </p:cNvPr>
          <p:cNvSpPr txBox="1">
            <a:spLocks/>
          </p:cNvSpPr>
          <p:nvPr/>
        </p:nvSpPr>
        <p:spPr>
          <a:xfrm>
            <a:off x="8773828" y="5035558"/>
            <a:ext cx="4388189" cy="268190"/>
          </a:xfrm>
          <a:prstGeom prst="rect">
            <a:avLst/>
          </a:prstGeom>
        </p:spPr>
        <p:txBody>
          <a:bodyP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1400" b="1" dirty="0"/>
              <a:t>https://linkedin.com/in/marcominerva</a:t>
            </a:r>
          </a:p>
        </p:txBody>
      </p:sp>
      <p:pic>
        <p:nvPicPr>
          <p:cNvPr id="28" name="Immagine 27">
            <a:extLst>
              <a:ext uri="{FF2B5EF4-FFF2-40B4-BE49-F238E27FC236}">
                <a16:creationId xmlns:a16="http://schemas.microsoft.com/office/drawing/2014/main" id="{C7E3644D-534D-4719-BF5C-6E52A227B2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1473" y="5934454"/>
            <a:ext cx="2289053" cy="923546"/>
          </a:xfrm>
          <a:prstGeom prst="rect">
            <a:avLst/>
          </a:prstGeom>
        </p:spPr>
      </p:pic>
    </p:spTree>
    <p:extLst>
      <p:ext uri="{BB962C8B-B14F-4D97-AF65-F5344CB8AC3E}">
        <p14:creationId xmlns:p14="http://schemas.microsoft.com/office/powerpoint/2010/main" val="228349117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C7298-752B-48BD-843F-683A22D59A7E}"/>
              </a:ext>
            </a:extLst>
          </p:cNvPr>
          <p:cNvSpPr>
            <a:spLocks noGrp="1"/>
          </p:cNvSpPr>
          <p:nvPr>
            <p:ph type="title"/>
          </p:nvPr>
        </p:nvSpPr>
        <p:spPr/>
        <p:txBody>
          <a:bodyPr/>
          <a:lstStyle/>
          <a:p>
            <a:r>
              <a:rPr lang="en-US" dirty="0"/>
              <a:t>AI on the edge</a:t>
            </a:r>
          </a:p>
        </p:txBody>
      </p:sp>
      <p:sp>
        <p:nvSpPr>
          <p:cNvPr id="3" name="Text Placeholder 2">
            <a:extLst>
              <a:ext uri="{FF2B5EF4-FFF2-40B4-BE49-F238E27FC236}">
                <a16:creationId xmlns:a16="http://schemas.microsoft.com/office/drawing/2014/main" id="{2BA8E374-5793-40F2-A7B7-2D8AB053A278}"/>
              </a:ext>
            </a:extLst>
          </p:cNvPr>
          <p:cNvSpPr>
            <a:spLocks noGrp="1"/>
          </p:cNvSpPr>
          <p:nvPr>
            <p:ph type="body" sz="quarter" idx="12"/>
          </p:nvPr>
        </p:nvSpPr>
        <p:spPr/>
        <p:txBody>
          <a:bodyPr/>
          <a:lstStyle/>
          <a:p>
            <a:r>
              <a:rPr lang="en-US" dirty="0"/>
              <a:t>Marco Minerva</a:t>
            </a:r>
          </a:p>
          <a:p>
            <a:r>
              <a:rPr lang="en-US" dirty="0"/>
              <a:t>Microsoft MVP Windows Development</a:t>
            </a:r>
          </a:p>
        </p:txBody>
      </p:sp>
      <p:pic>
        <p:nvPicPr>
          <p:cNvPr id="4" name="Immagine 3">
            <a:extLst>
              <a:ext uri="{FF2B5EF4-FFF2-40B4-BE49-F238E27FC236}">
                <a16:creationId xmlns:a16="http://schemas.microsoft.com/office/drawing/2014/main" id="{D1ADB457-E6EE-4688-8082-94C344DA95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9144" y="4063465"/>
            <a:ext cx="2289053" cy="923546"/>
          </a:xfrm>
          <a:prstGeom prst="rect">
            <a:avLst/>
          </a:prstGeom>
        </p:spPr>
      </p:pic>
    </p:spTree>
    <p:extLst>
      <p:ext uri="{BB962C8B-B14F-4D97-AF65-F5344CB8AC3E}">
        <p14:creationId xmlns:p14="http://schemas.microsoft.com/office/powerpoint/2010/main" val="47750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a:xfrm>
            <a:off x="568047" y="2084172"/>
            <a:ext cx="11354714" cy="4134080"/>
          </a:xfrm>
        </p:spPr>
        <p:txBody>
          <a:bodyPr/>
          <a:lstStyle/>
          <a:p>
            <a:r>
              <a:rPr lang="en-US" dirty="0"/>
              <a:t>As a developer,</a:t>
            </a:r>
            <a:br>
              <a:rPr lang="en-US" dirty="0"/>
            </a:br>
            <a:r>
              <a:rPr lang="en-US" dirty="0"/>
              <a:t>why should I care about AI and ML?</a:t>
            </a:r>
            <a:br>
              <a:rPr lang="en-US" sz="7200" b="1" spc="-50" dirty="0">
                <a:solidFill>
                  <a:schemeClr val="bg1"/>
                </a:solidFill>
              </a:rPr>
            </a:br>
            <a:endParaRPr lang="en-US" dirty="0"/>
          </a:p>
        </p:txBody>
      </p:sp>
    </p:spTree>
    <p:extLst>
      <p:ext uri="{BB962C8B-B14F-4D97-AF65-F5344CB8AC3E}">
        <p14:creationId xmlns:p14="http://schemas.microsoft.com/office/powerpoint/2010/main" val="74826337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CE7159FC-96C0-4631-83FB-6F9B3CBAE251}"/>
              </a:ext>
            </a:extLst>
          </p:cNvPr>
          <p:cNvPicPr>
            <a:picLocks noChangeAspect="1"/>
          </p:cNvPicPr>
          <p:nvPr/>
        </p:nvPicPr>
        <p:blipFill rotWithShape="1">
          <a:blip r:embed="rId3">
            <a:extLst>
              <a:ext uri="{28A0092B-C50C-407E-A947-70E740481C1C}">
                <a14:useLocalDpi xmlns:a14="http://schemas.microsoft.com/office/drawing/2010/main" val="0"/>
              </a:ext>
            </a:extLst>
          </a:blip>
          <a:srcRect l="24747" r="19781"/>
          <a:stretch/>
        </p:blipFill>
        <p:spPr>
          <a:xfrm>
            <a:off x="6095999" y="2743200"/>
            <a:ext cx="3043394" cy="4114800"/>
          </a:xfrm>
          <a:prstGeom prst="rect">
            <a:avLst/>
          </a:prstGeom>
        </p:spPr>
      </p:pic>
      <p:sp>
        <p:nvSpPr>
          <p:cNvPr id="6" name="Text Placeholder 5"/>
          <p:cNvSpPr>
            <a:spLocks noGrp="1"/>
          </p:cNvSpPr>
          <p:nvPr>
            <p:ph type="body" sz="quarter" idx="10"/>
          </p:nvPr>
        </p:nvSpPr>
        <p:spPr>
          <a:xfrm>
            <a:off x="268123" y="927026"/>
            <a:ext cx="11655754" cy="1100494"/>
          </a:xfrm>
        </p:spPr>
        <p:txBody>
          <a:bodyPr/>
          <a:lstStyle/>
          <a:p>
            <a:pPr algn="ctr"/>
            <a:r>
              <a:rPr lang="en-US" sz="3000">
                <a:solidFill>
                  <a:srgbClr val="163555"/>
                </a:solidFill>
              </a:rPr>
              <a:t>Some problems are difficult to solve using traditional algorithms and procedural programming.</a:t>
            </a:r>
          </a:p>
        </p:txBody>
      </p:sp>
      <p:pic>
        <p:nvPicPr>
          <p:cNvPr id="11" name="Picture 10">
            <a:extLst>
              <a:ext uri="{FF2B5EF4-FFF2-40B4-BE49-F238E27FC236}">
                <a16:creationId xmlns:a16="http://schemas.microsoft.com/office/drawing/2014/main" id="{EF318F29-8686-4E5C-B455-DEA4D6508F45}"/>
              </a:ext>
            </a:extLst>
          </p:cNvPr>
          <p:cNvPicPr>
            <a:picLocks noChangeAspect="1"/>
          </p:cNvPicPr>
          <p:nvPr/>
        </p:nvPicPr>
        <p:blipFill rotWithShape="1">
          <a:blip r:embed="rId4">
            <a:extLst>
              <a:ext uri="{28A0092B-C50C-407E-A947-70E740481C1C}">
                <a14:useLocalDpi xmlns:a14="http://schemas.microsoft.com/office/drawing/2010/main" val="0"/>
              </a:ext>
            </a:extLst>
          </a:blip>
          <a:srcRect t="12884" r="3682" b="330"/>
          <a:stretch/>
        </p:blipFill>
        <p:spPr>
          <a:xfrm>
            <a:off x="0" y="2743200"/>
            <a:ext cx="3044536" cy="4114800"/>
          </a:xfrm>
          <a:prstGeom prst="rect">
            <a:avLst/>
          </a:prstGeom>
        </p:spPr>
      </p:pic>
      <p:sp>
        <p:nvSpPr>
          <p:cNvPr id="5" name="Rectangle 4"/>
          <p:cNvSpPr/>
          <p:nvPr/>
        </p:nvSpPr>
        <p:spPr bwMode="auto">
          <a:xfrm>
            <a:off x="0" y="2743059"/>
            <a:ext cx="3044952" cy="4114941"/>
          </a:xfrm>
          <a:prstGeom prst="rect">
            <a:avLst/>
          </a:prstGeom>
          <a:solidFill>
            <a:srgbClr val="3076BC">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114000"/>
              </a:lnSpc>
              <a:spcBef>
                <a:spcPct val="0"/>
              </a:spcBef>
              <a:spcAft>
                <a:spcPct val="0"/>
              </a:spcAft>
            </a:pPr>
            <a:r>
              <a:rPr lang="en-US" sz="2400" spc="-50">
                <a:gradFill>
                  <a:gsLst>
                    <a:gs pos="0">
                      <a:srgbClr val="FFFFFF"/>
                    </a:gs>
                    <a:gs pos="100000">
                      <a:srgbClr val="FFFFFF"/>
                    </a:gs>
                  </a:gsLst>
                  <a:lin ang="5400000" scaled="0"/>
                </a:gradFill>
                <a:ea typeface="Segoe UI" pitchFamily="34" charset="0"/>
                <a:cs typeface="Segoe UI" pitchFamily="34" charset="0"/>
              </a:rPr>
              <a:t>Identify objects and people in photos and videos</a:t>
            </a:r>
          </a:p>
        </p:txBody>
      </p:sp>
      <p:pic>
        <p:nvPicPr>
          <p:cNvPr id="14" name="Picture 13">
            <a:extLst>
              <a:ext uri="{FF2B5EF4-FFF2-40B4-BE49-F238E27FC236}">
                <a16:creationId xmlns:a16="http://schemas.microsoft.com/office/drawing/2014/main" id="{5224CAC0-6A9A-4236-84FB-009E94295D05}"/>
              </a:ext>
            </a:extLst>
          </p:cNvPr>
          <p:cNvPicPr>
            <a:picLocks noChangeAspect="1"/>
          </p:cNvPicPr>
          <p:nvPr/>
        </p:nvPicPr>
        <p:blipFill rotWithShape="1">
          <a:blip r:embed="rId5">
            <a:extLst>
              <a:ext uri="{28A0092B-C50C-407E-A947-70E740481C1C}">
                <a14:useLocalDpi xmlns:a14="http://schemas.microsoft.com/office/drawing/2010/main" val="0"/>
              </a:ext>
            </a:extLst>
          </a:blip>
          <a:srcRect l="21160" r="33780"/>
          <a:stretch/>
        </p:blipFill>
        <p:spPr>
          <a:xfrm>
            <a:off x="3048000" y="2743200"/>
            <a:ext cx="3045499" cy="4114800"/>
          </a:xfrm>
          <a:prstGeom prst="rect">
            <a:avLst/>
          </a:prstGeom>
        </p:spPr>
      </p:pic>
      <p:pic>
        <p:nvPicPr>
          <p:cNvPr id="16" name="Picture 15">
            <a:extLst>
              <a:ext uri="{FF2B5EF4-FFF2-40B4-BE49-F238E27FC236}">
                <a16:creationId xmlns:a16="http://schemas.microsoft.com/office/drawing/2014/main" id="{B192DDF3-3B2A-4EEB-A6D5-2F0CD09DF510}"/>
              </a:ext>
            </a:extLst>
          </p:cNvPr>
          <p:cNvPicPr>
            <a:picLocks noChangeAspect="1"/>
          </p:cNvPicPr>
          <p:nvPr/>
        </p:nvPicPr>
        <p:blipFill rotWithShape="1">
          <a:blip r:embed="rId6">
            <a:extLst>
              <a:ext uri="{28A0092B-C50C-407E-A947-70E740481C1C}">
                <a14:useLocalDpi xmlns:a14="http://schemas.microsoft.com/office/drawing/2010/main" val="0"/>
              </a:ext>
            </a:extLst>
          </a:blip>
          <a:srcRect l="6524" t="6149" r="6749" b="15797"/>
          <a:stretch/>
        </p:blipFill>
        <p:spPr>
          <a:xfrm>
            <a:off x="9144000" y="2743200"/>
            <a:ext cx="3048000" cy="4114800"/>
          </a:xfrm>
          <a:prstGeom prst="rect">
            <a:avLst/>
          </a:prstGeom>
        </p:spPr>
      </p:pic>
      <p:sp>
        <p:nvSpPr>
          <p:cNvPr id="7" name="Rectangle 6"/>
          <p:cNvSpPr/>
          <p:nvPr/>
        </p:nvSpPr>
        <p:spPr bwMode="auto">
          <a:xfrm>
            <a:off x="3048273" y="2743059"/>
            <a:ext cx="3044952" cy="4114941"/>
          </a:xfrm>
          <a:prstGeom prst="rect">
            <a:avLst/>
          </a:prstGeom>
          <a:solidFill>
            <a:srgbClr val="235689">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114000"/>
              </a:lnSpc>
              <a:spcBef>
                <a:spcPct val="0"/>
              </a:spcBef>
              <a:spcAft>
                <a:spcPct val="0"/>
              </a:spcAft>
            </a:pPr>
            <a:r>
              <a:rPr lang="en-US" sz="2400" spc="-50">
                <a:gradFill>
                  <a:gsLst>
                    <a:gs pos="0">
                      <a:srgbClr val="FFFFFF"/>
                    </a:gs>
                    <a:gs pos="100000">
                      <a:srgbClr val="FFFFFF"/>
                    </a:gs>
                  </a:gsLst>
                  <a:lin ang="5400000" scaled="0"/>
                </a:gradFill>
                <a:ea typeface="Segoe UI" pitchFamily="34" charset="0"/>
                <a:cs typeface="Segoe UI" pitchFamily="34" charset="0"/>
              </a:rPr>
              <a:t>Recommend products to your users based on historical data</a:t>
            </a:r>
          </a:p>
        </p:txBody>
      </p:sp>
      <p:sp>
        <p:nvSpPr>
          <p:cNvPr id="8" name="Rectangle 7"/>
          <p:cNvSpPr/>
          <p:nvPr/>
        </p:nvSpPr>
        <p:spPr bwMode="auto">
          <a:xfrm>
            <a:off x="6096002" y="2743059"/>
            <a:ext cx="3044952" cy="4114941"/>
          </a:xfrm>
          <a:prstGeom prst="rect">
            <a:avLst/>
          </a:prstGeom>
          <a:solidFill>
            <a:srgbClr val="16355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114000"/>
              </a:lnSpc>
              <a:spcBef>
                <a:spcPct val="0"/>
              </a:spcBef>
              <a:spcAft>
                <a:spcPct val="0"/>
              </a:spcAft>
            </a:pPr>
            <a:r>
              <a:rPr lang="en-US" sz="2400" spc="-50">
                <a:gradFill>
                  <a:gsLst>
                    <a:gs pos="0">
                      <a:srgbClr val="FFFFFF"/>
                    </a:gs>
                    <a:gs pos="100000">
                      <a:srgbClr val="FFFFFF"/>
                    </a:gs>
                  </a:gsLst>
                  <a:lin ang="5400000" scaled="0"/>
                </a:gradFill>
                <a:ea typeface="Segoe UI" pitchFamily="34" charset="0"/>
                <a:cs typeface="Segoe UI" pitchFamily="34" charset="0"/>
              </a:rPr>
              <a:t>Detect failures in an industrial process before they happen</a:t>
            </a:r>
          </a:p>
        </p:txBody>
      </p:sp>
      <p:sp>
        <p:nvSpPr>
          <p:cNvPr id="9" name="Rectangle 8">
            <a:extLst>
              <a:ext uri="{FF2B5EF4-FFF2-40B4-BE49-F238E27FC236}">
                <a16:creationId xmlns:a16="http://schemas.microsoft.com/office/drawing/2014/main" id="{3C1A2F5D-4794-4DD1-87F7-DA2808EED65D}"/>
              </a:ext>
            </a:extLst>
          </p:cNvPr>
          <p:cNvSpPr/>
          <p:nvPr/>
        </p:nvSpPr>
        <p:spPr bwMode="auto">
          <a:xfrm>
            <a:off x="9144000" y="2743200"/>
            <a:ext cx="3048000" cy="4114943"/>
          </a:xfrm>
          <a:prstGeom prst="rect">
            <a:avLst/>
          </a:prstGeom>
          <a:solidFill>
            <a:srgbClr val="262626">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114000"/>
              </a:lnSpc>
              <a:spcBef>
                <a:spcPct val="0"/>
              </a:spcBef>
              <a:spcAft>
                <a:spcPct val="0"/>
              </a:spcAft>
            </a:pPr>
            <a:r>
              <a:rPr lang="en-US" sz="2400" kern="0" spc="-50">
                <a:gradFill>
                  <a:gsLst>
                    <a:gs pos="0">
                      <a:srgbClr val="FFFFFF"/>
                    </a:gs>
                    <a:gs pos="100000">
                      <a:srgbClr val="FFFFFF"/>
                    </a:gs>
                  </a:gsLst>
                  <a:lin ang="5400000" scaled="0"/>
                </a:gradFill>
                <a:ea typeface="Segoe UI" pitchFamily="34" charset="0"/>
                <a:cs typeface="Segoe UI" pitchFamily="34" charset="0"/>
              </a:rPr>
              <a:t>Navigate autonomously around obstacles and </a:t>
            </a:r>
          </a:p>
          <a:p>
            <a:pPr algn="ctr" defTabSz="932472" fontAlgn="base">
              <a:lnSpc>
                <a:spcPct val="114000"/>
              </a:lnSpc>
              <a:spcBef>
                <a:spcPct val="0"/>
              </a:spcBef>
              <a:spcAft>
                <a:spcPct val="0"/>
              </a:spcAft>
            </a:pPr>
            <a:r>
              <a:rPr lang="en-US" sz="2400" kern="0" spc="-50">
                <a:gradFill>
                  <a:gsLst>
                    <a:gs pos="0">
                      <a:srgbClr val="FFFFFF"/>
                    </a:gs>
                    <a:gs pos="100000">
                      <a:srgbClr val="FFFFFF"/>
                    </a:gs>
                  </a:gsLst>
                  <a:lin ang="5400000" scaled="0"/>
                </a:gradFill>
                <a:ea typeface="Segoe UI" pitchFamily="34" charset="0"/>
                <a:cs typeface="Segoe UI" pitchFamily="34" charset="0"/>
              </a:rPr>
              <a:t>obey traffic laws</a:t>
            </a:r>
          </a:p>
        </p:txBody>
      </p:sp>
    </p:spTree>
    <p:extLst>
      <p:ext uri="{BB962C8B-B14F-4D97-AF65-F5344CB8AC3E}">
        <p14:creationId xmlns:p14="http://schemas.microsoft.com/office/powerpoint/2010/main" val="115332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anim calcmode="lin" valueType="num">
                                      <p:cBhvr>
                                        <p:cTn id="13" dur="500" fill="hold"/>
                                        <p:tgtEl>
                                          <p:spTgt spid="11"/>
                                        </p:tgtEl>
                                        <p:attrNameLst>
                                          <p:attrName>ppt_x</p:attrName>
                                        </p:attrNameLst>
                                      </p:cBhvr>
                                      <p:tavLst>
                                        <p:tav tm="0">
                                          <p:val>
                                            <p:strVal val="#ppt_x"/>
                                          </p:val>
                                        </p:tav>
                                        <p:tav tm="100000">
                                          <p:val>
                                            <p:strVal val="#ppt_x"/>
                                          </p:val>
                                        </p:tav>
                                      </p:tavLst>
                                    </p:anim>
                                    <p:anim calcmode="lin" valueType="num">
                                      <p:cBhvr>
                                        <p:cTn id="14" dur="5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anim calcmode="lin" valueType="num">
                                      <p:cBhvr>
                                        <p:cTn id="24" dur="500" fill="hold"/>
                                        <p:tgtEl>
                                          <p:spTgt spid="14"/>
                                        </p:tgtEl>
                                        <p:attrNameLst>
                                          <p:attrName>ppt_x</p:attrName>
                                        </p:attrNameLst>
                                      </p:cBhvr>
                                      <p:tavLst>
                                        <p:tav tm="0">
                                          <p:val>
                                            <p:strVal val="#ppt_x"/>
                                          </p:val>
                                        </p:tav>
                                        <p:tav tm="100000">
                                          <p:val>
                                            <p:strVal val="#ppt_x"/>
                                          </p:val>
                                        </p:tav>
                                      </p:tavLst>
                                    </p:anim>
                                    <p:anim calcmode="lin" valueType="num">
                                      <p:cBhvr>
                                        <p:cTn id="25" dur="500" fill="hold"/>
                                        <p:tgtEl>
                                          <p:spTgt spid="14"/>
                                        </p:tgtEl>
                                        <p:attrNameLst>
                                          <p:attrName>ppt_y</p:attrName>
                                        </p:attrNameLst>
                                      </p:cBhvr>
                                      <p:tavLst>
                                        <p:tav tm="0">
                                          <p:val>
                                            <p:strVal val="#ppt_y+.1"/>
                                          </p:val>
                                        </p:tav>
                                        <p:tav tm="100000">
                                          <p:val>
                                            <p:strVal val="#ppt_y"/>
                                          </p:val>
                                        </p:tav>
                                      </p:tavLst>
                                    </p:anim>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anim calcmode="lin" valueType="num">
                                      <p:cBhvr>
                                        <p:cTn id="35" dur="500" fill="hold"/>
                                        <p:tgtEl>
                                          <p:spTgt spid="18"/>
                                        </p:tgtEl>
                                        <p:attrNameLst>
                                          <p:attrName>ppt_x</p:attrName>
                                        </p:attrNameLst>
                                      </p:cBhvr>
                                      <p:tavLst>
                                        <p:tav tm="0">
                                          <p:val>
                                            <p:strVal val="#ppt_x"/>
                                          </p:val>
                                        </p:tav>
                                        <p:tav tm="100000">
                                          <p:val>
                                            <p:strVal val="#ppt_x"/>
                                          </p:val>
                                        </p:tav>
                                      </p:tavLst>
                                    </p:anim>
                                    <p:anim calcmode="lin" valueType="num">
                                      <p:cBhvr>
                                        <p:cTn id="36" dur="500" fill="hold"/>
                                        <p:tgtEl>
                                          <p:spTgt spid="18"/>
                                        </p:tgtEl>
                                        <p:attrNameLst>
                                          <p:attrName>ppt_y</p:attrName>
                                        </p:attrNameLst>
                                      </p:cBhvr>
                                      <p:tavLst>
                                        <p:tav tm="0">
                                          <p:val>
                                            <p:strVal val="#ppt_y+.1"/>
                                          </p:val>
                                        </p:tav>
                                        <p:tav tm="100000">
                                          <p:val>
                                            <p:strVal val="#ppt_y"/>
                                          </p:val>
                                        </p:tav>
                                      </p:tavLst>
                                    </p:anim>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anim calcmode="lin" valueType="num">
                                      <p:cBhvr>
                                        <p:cTn id="46" dur="500" fill="hold"/>
                                        <p:tgtEl>
                                          <p:spTgt spid="16"/>
                                        </p:tgtEl>
                                        <p:attrNameLst>
                                          <p:attrName>ppt_x</p:attrName>
                                        </p:attrNameLst>
                                      </p:cBhvr>
                                      <p:tavLst>
                                        <p:tav tm="0">
                                          <p:val>
                                            <p:strVal val="#ppt_x"/>
                                          </p:val>
                                        </p:tav>
                                        <p:tav tm="100000">
                                          <p:val>
                                            <p:strVal val="#ppt_x"/>
                                          </p:val>
                                        </p:tav>
                                      </p:tavLst>
                                    </p:anim>
                                    <p:anim calcmode="lin" valueType="num">
                                      <p:cBhvr>
                                        <p:cTn id="47" dur="500" fill="hold"/>
                                        <p:tgtEl>
                                          <p:spTgt spid="16"/>
                                        </p:tgtEl>
                                        <p:attrNameLst>
                                          <p:attrName>ppt_y</p:attrName>
                                        </p:attrNameLst>
                                      </p:cBhvr>
                                      <p:tavLst>
                                        <p:tav tm="0">
                                          <p:val>
                                            <p:strVal val="#ppt_y+.1"/>
                                          </p:val>
                                        </p:tav>
                                        <p:tav tm="100000">
                                          <p:val>
                                            <p:strVal val="#ppt_y"/>
                                          </p:val>
                                        </p:tav>
                                      </p:tavLst>
                                    </p:anim>
                                  </p:childTnLst>
                                </p:cTn>
                              </p:par>
                            </p:childTnLst>
                          </p:cTn>
                        </p:par>
                        <p:par>
                          <p:cTn id="48" fill="hold">
                            <p:stCondLst>
                              <p:cond delay="500"/>
                            </p:stCondLst>
                            <p:childTnLst>
                              <p:par>
                                <p:cTn id="49" presetID="10" presetClass="entr" presetSubtype="0"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animBg="1"/>
      <p:bldP spid="7" grpId="0" animBg="1"/>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normAutofit fontScale="90000"/>
          </a:bodyPr>
          <a:lstStyle/>
          <a:p>
            <a:r>
              <a:rPr lang="en-US" dirty="0">
                <a:solidFill>
                  <a:srgbClr val="163555"/>
                </a:solidFill>
              </a:rPr>
              <a:t>AI solves hard problems</a:t>
            </a:r>
          </a:p>
        </p:txBody>
      </p:sp>
      <p:sp>
        <p:nvSpPr>
          <p:cNvPr id="6" name="Text Placeholder 5"/>
          <p:cNvSpPr>
            <a:spLocks noGrp="1"/>
          </p:cNvSpPr>
          <p:nvPr>
            <p:ph type="body" sz="quarter" idx="10"/>
          </p:nvPr>
        </p:nvSpPr>
        <p:spPr>
          <a:xfrm>
            <a:off x="846073" y="1622465"/>
            <a:ext cx="3778250" cy="4260175"/>
          </a:xfrm>
        </p:spPr>
        <p:txBody>
          <a:bodyPr>
            <a:noAutofit/>
          </a:bodyPr>
          <a:lstStyle/>
          <a:p>
            <a:pPr marL="0" indent="0">
              <a:buNone/>
            </a:pPr>
            <a:r>
              <a:rPr lang="en-US" sz="1800" b="1" kern="0" dirty="0"/>
              <a:t>Smart Ink​</a:t>
            </a:r>
          </a:p>
          <a:p>
            <a:pPr marL="0" indent="0">
              <a:buNone/>
            </a:pPr>
            <a:endParaRPr lang="en-US" sz="1800" b="1" kern="0" dirty="0"/>
          </a:p>
          <a:p>
            <a:pPr marL="685800" lvl="1" indent="-457200">
              <a:buFont typeface="Arial" panose="020B0604020202020204" pitchFamily="34" charset="0"/>
              <a:buChar char="•"/>
            </a:pPr>
            <a:r>
              <a:rPr lang="en-US" sz="1600" kern="0" dirty="0"/>
              <a:t>Classify strokes as text, shapes, freehand drawings​</a:t>
            </a:r>
          </a:p>
          <a:p>
            <a:pPr marL="228600" lvl="1" indent="0">
              <a:buNone/>
            </a:pPr>
            <a:endParaRPr lang="en-US" sz="1600" kern="0" dirty="0"/>
          </a:p>
          <a:p>
            <a:pPr marL="685800" lvl="1" indent="-457200">
              <a:buFont typeface="Arial" panose="020B0604020202020204" pitchFamily="34" charset="0"/>
              <a:buChar char="•"/>
            </a:pPr>
            <a:r>
              <a:rPr lang="en-US" sz="1600" kern="0" dirty="0"/>
              <a:t>Classify text into words, paragraphs, lines, bullets​</a:t>
            </a:r>
          </a:p>
          <a:p>
            <a:pPr marL="228600" lvl="1" indent="0">
              <a:buNone/>
            </a:pPr>
            <a:endParaRPr lang="en-US" sz="1600" kern="0" dirty="0"/>
          </a:p>
          <a:p>
            <a:pPr marL="685800" lvl="1" indent="-457200">
              <a:buFont typeface="Arial" panose="020B0604020202020204" pitchFamily="34" charset="0"/>
              <a:buChar char="•"/>
            </a:pPr>
            <a:r>
              <a:rPr lang="en-US" sz="1600" kern="0" dirty="0"/>
              <a:t>Extract entities: phone numbers, names, dates​</a:t>
            </a:r>
          </a:p>
          <a:p>
            <a:pPr marL="228600" lvl="1" indent="0">
              <a:buNone/>
            </a:pPr>
            <a:endParaRPr lang="en-US" sz="1600" kern="0" dirty="0"/>
          </a:p>
          <a:p>
            <a:pPr marL="685800" lvl="1" indent="-457200">
              <a:buFont typeface="Arial" panose="020B0604020202020204" pitchFamily="34" charset="0"/>
              <a:buChar char="•"/>
            </a:pPr>
            <a:r>
              <a:rPr lang="en-US" sz="1600" kern="0" dirty="0"/>
              <a:t>Assign meanings: date references, known contacts</a:t>
            </a:r>
          </a:p>
        </p:txBody>
      </p:sp>
      <p:pic>
        <p:nvPicPr>
          <p:cNvPr id="5" name="Picture 4">
            <a:extLst>
              <a:ext uri="{FF2B5EF4-FFF2-40B4-BE49-F238E27FC236}">
                <a16:creationId xmlns:a16="http://schemas.microsoft.com/office/drawing/2014/main" id="{5E42AA12-E0E8-49C4-94DA-97C095BBF7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9713" y="1607225"/>
            <a:ext cx="7326671" cy="4117725"/>
          </a:xfrm>
          <a:prstGeom prst="rect">
            <a:avLst/>
          </a:prstGeom>
        </p:spPr>
      </p:pic>
    </p:spTree>
    <p:extLst>
      <p:ext uri="{BB962C8B-B14F-4D97-AF65-F5344CB8AC3E}">
        <p14:creationId xmlns:p14="http://schemas.microsoft.com/office/powerpoint/2010/main" val="3485833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DCA9FBC-B523-4A93-BB0D-5DD7C8AC44B9}"/>
              </a:ext>
            </a:extLst>
          </p:cNvPr>
          <p:cNvSpPr/>
          <p:nvPr/>
        </p:nvSpPr>
        <p:spPr>
          <a:xfrm>
            <a:off x="1286855" y="3621492"/>
            <a:ext cx="2328834" cy="461665"/>
          </a:xfrm>
          <a:prstGeom prst="rect">
            <a:avLst/>
          </a:prstGeom>
        </p:spPr>
        <p:txBody>
          <a:bodyPr wrap="square">
            <a:spAutoFit/>
          </a:bodyPr>
          <a:lstStyle/>
          <a:p>
            <a:pPr lvl="0" algn="ctr" defTabSz="932597">
              <a:defRPr/>
            </a:pPr>
            <a:r>
              <a:rPr lang="en-US" sz="2400">
                <a:solidFill>
                  <a:srgbClr val="235689"/>
                </a:solidFill>
                <a:latin typeface="Segoe UI Semibold" panose="020B0702040204020203" pitchFamily="34" charset="0"/>
                <a:ea typeface="Segoe UI Semilight" charset="0"/>
                <a:cs typeface="Segoe UI Semibold" panose="020B0702040204020203" pitchFamily="34" charset="0"/>
              </a:rPr>
              <a:t>Prepare Data</a:t>
            </a:r>
          </a:p>
        </p:txBody>
      </p:sp>
      <p:sp>
        <p:nvSpPr>
          <p:cNvPr id="166" name="Rectangle 165">
            <a:extLst>
              <a:ext uri="{FF2B5EF4-FFF2-40B4-BE49-F238E27FC236}">
                <a16:creationId xmlns:a16="http://schemas.microsoft.com/office/drawing/2014/main" id="{9EFE15A1-E885-4535-BFBD-E19E41773C02}"/>
              </a:ext>
            </a:extLst>
          </p:cNvPr>
          <p:cNvSpPr/>
          <p:nvPr/>
        </p:nvSpPr>
        <p:spPr>
          <a:xfrm>
            <a:off x="4838386" y="3621492"/>
            <a:ext cx="2545376" cy="461665"/>
          </a:xfrm>
          <a:prstGeom prst="rect">
            <a:avLst/>
          </a:prstGeom>
        </p:spPr>
        <p:txBody>
          <a:bodyPr wrap="square">
            <a:spAutoFit/>
          </a:bodyPr>
          <a:lstStyle/>
          <a:p>
            <a:pPr lvl="0" algn="ctr" defTabSz="932597">
              <a:defRPr/>
            </a:pPr>
            <a:r>
              <a:rPr lang="en-US" sz="2400">
                <a:solidFill>
                  <a:srgbClr val="235689"/>
                </a:solidFill>
                <a:latin typeface="Segoe UI Semibold" panose="020B0702040204020203" pitchFamily="34" charset="0"/>
                <a:ea typeface="Segoe UI Semilight" charset="0"/>
                <a:cs typeface="Segoe UI Semibold" panose="020B0702040204020203" pitchFamily="34" charset="0"/>
              </a:rPr>
              <a:t>Build &amp; Train</a:t>
            </a:r>
          </a:p>
        </p:txBody>
      </p:sp>
      <p:sp>
        <p:nvSpPr>
          <p:cNvPr id="167" name="Rectangle 166">
            <a:extLst>
              <a:ext uri="{FF2B5EF4-FFF2-40B4-BE49-F238E27FC236}">
                <a16:creationId xmlns:a16="http://schemas.microsoft.com/office/drawing/2014/main" id="{E6DAEA1B-DC96-4B5D-BFC5-75B256D4D14F}"/>
              </a:ext>
            </a:extLst>
          </p:cNvPr>
          <p:cNvSpPr/>
          <p:nvPr/>
        </p:nvSpPr>
        <p:spPr>
          <a:xfrm>
            <a:off x="8927927" y="3623492"/>
            <a:ext cx="1848627" cy="461665"/>
          </a:xfrm>
          <a:prstGeom prst="rect">
            <a:avLst/>
          </a:prstGeom>
        </p:spPr>
        <p:txBody>
          <a:bodyPr wrap="square">
            <a:spAutoFit/>
          </a:bodyPr>
          <a:lstStyle/>
          <a:p>
            <a:pPr lvl="0" algn="ctr" defTabSz="932597">
              <a:defRPr/>
            </a:pPr>
            <a:r>
              <a:rPr lang="en-US" sz="2400">
                <a:solidFill>
                  <a:srgbClr val="235689"/>
                </a:solidFill>
                <a:latin typeface="Segoe UI Semibold" panose="020B0702040204020203" pitchFamily="34" charset="0"/>
                <a:ea typeface="Segoe UI Semilight" charset="0"/>
                <a:cs typeface="Segoe UI Semibold" panose="020B0702040204020203" pitchFamily="34" charset="0"/>
              </a:rPr>
              <a:t>Evaluate</a:t>
            </a:r>
          </a:p>
        </p:txBody>
      </p:sp>
      <p:pic>
        <p:nvPicPr>
          <p:cNvPr id="2" name="Graphic 1">
            <a:extLst>
              <a:ext uri="{FF2B5EF4-FFF2-40B4-BE49-F238E27FC236}">
                <a16:creationId xmlns:a16="http://schemas.microsoft.com/office/drawing/2014/main" id="{3D205226-4E9A-4E2D-ADFA-4F9E753F96E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46968" y="2300345"/>
            <a:ext cx="1210545" cy="1233603"/>
          </a:xfrm>
          <a:prstGeom prst="rect">
            <a:avLst/>
          </a:prstGeom>
        </p:spPr>
      </p:pic>
      <p:pic>
        <p:nvPicPr>
          <p:cNvPr id="21" name="Graphic 20">
            <a:extLst>
              <a:ext uri="{FF2B5EF4-FFF2-40B4-BE49-F238E27FC236}">
                <a16:creationId xmlns:a16="http://schemas.microsoft.com/office/drawing/2014/main" id="{D72C1CFC-8FA1-4999-BB8B-3CA2E235230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67069" y="2301032"/>
            <a:ext cx="1488010" cy="1243822"/>
          </a:xfrm>
          <a:prstGeom prst="rect">
            <a:avLst/>
          </a:prstGeom>
        </p:spPr>
      </p:pic>
      <p:grpSp>
        <p:nvGrpSpPr>
          <p:cNvPr id="71" name="Group 70">
            <a:extLst>
              <a:ext uri="{FF2B5EF4-FFF2-40B4-BE49-F238E27FC236}">
                <a16:creationId xmlns:a16="http://schemas.microsoft.com/office/drawing/2014/main" id="{819847F9-7632-4F7A-A420-F317041662A6}"/>
              </a:ext>
            </a:extLst>
          </p:cNvPr>
          <p:cNvGrpSpPr/>
          <p:nvPr/>
        </p:nvGrpSpPr>
        <p:grpSpPr>
          <a:xfrm>
            <a:off x="1870899" y="2392189"/>
            <a:ext cx="1160746" cy="1097455"/>
            <a:chOff x="417356" y="1710268"/>
            <a:chExt cx="1611859" cy="1523971"/>
          </a:xfrm>
        </p:grpSpPr>
        <p:grpSp>
          <p:nvGrpSpPr>
            <p:cNvPr id="72" name="Group 71">
              <a:extLst>
                <a:ext uri="{FF2B5EF4-FFF2-40B4-BE49-F238E27FC236}">
                  <a16:creationId xmlns:a16="http://schemas.microsoft.com/office/drawing/2014/main" id="{B8327A1F-F9D1-46FC-B9B0-549AB5EFEE6B}"/>
                </a:ext>
              </a:extLst>
            </p:cNvPr>
            <p:cNvGrpSpPr/>
            <p:nvPr/>
          </p:nvGrpSpPr>
          <p:grpSpPr>
            <a:xfrm>
              <a:off x="417356" y="1710268"/>
              <a:ext cx="430961" cy="1413950"/>
              <a:chOff x="1395310" y="3332039"/>
              <a:chExt cx="430961" cy="1413950"/>
            </a:xfrm>
          </p:grpSpPr>
          <p:sp>
            <p:nvSpPr>
              <p:cNvPr id="105" name="Isosceles Triangle 104">
                <a:extLst>
                  <a:ext uri="{FF2B5EF4-FFF2-40B4-BE49-F238E27FC236}">
                    <a16:creationId xmlns:a16="http://schemas.microsoft.com/office/drawing/2014/main" id="{CF0BA6AA-CE5B-4A29-9AA4-B773A9105B43}"/>
                  </a:ext>
                </a:extLst>
              </p:cNvPr>
              <p:cNvSpPr/>
              <p:nvPr/>
            </p:nvSpPr>
            <p:spPr bwMode="auto">
              <a:xfrm>
                <a:off x="1395310" y="3332039"/>
                <a:ext cx="430961" cy="371518"/>
              </a:xfrm>
              <a:prstGeom prst="triangl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6" name="Rectangle 105">
                <a:extLst>
                  <a:ext uri="{FF2B5EF4-FFF2-40B4-BE49-F238E27FC236}">
                    <a16:creationId xmlns:a16="http://schemas.microsoft.com/office/drawing/2014/main" id="{CC6821EB-F3EC-4A9F-9705-0B014F872723}"/>
                  </a:ext>
                </a:extLst>
              </p:cNvPr>
              <p:cNvSpPr/>
              <p:nvPr/>
            </p:nvSpPr>
            <p:spPr bwMode="auto">
              <a:xfrm>
                <a:off x="1438477" y="3855311"/>
                <a:ext cx="344626" cy="344626"/>
              </a:xfrm>
              <a:prstGeom prst="rect">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7" name="Oval 106">
                <a:extLst>
                  <a:ext uri="{FF2B5EF4-FFF2-40B4-BE49-F238E27FC236}">
                    <a16:creationId xmlns:a16="http://schemas.microsoft.com/office/drawing/2014/main" id="{0894BE3F-E4CC-4B63-B211-D247105E8695}"/>
                  </a:ext>
                </a:extLst>
              </p:cNvPr>
              <p:cNvSpPr/>
              <p:nvPr/>
            </p:nvSpPr>
            <p:spPr bwMode="auto">
              <a:xfrm>
                <a:off x="1413641" y="4351691"/>
                <a:ext cx="394299" cy="394298"/>
              </a:xfrm>
              <a:prstGeom prst="ellipse">
                <a:avLst/>
              </a:prstGeom>
              <a:solidFill>
                <a:schemeClr val="bg1">
                  <a:alpha val="4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3" name="Group 72">
              <a:extLst>
                <a:ext uri="{FF2B5EF4-FFF2-40B4-BE49-F238E27FC236}">
                  <a16:creationId xmlns:a16="http://schemas.microsoft.com/office/drawing/2014/main" id="{3C47FB87-4EDC-40A6-8E47-BCBCA6901B10}"/>
                </a:ext>
              </a:extLst>
            </p:cNvPr>
            <p:cNvGrpSpPr/>
            <p:nvPr/>
          </p:nvGrpSpPr>
          <p:grpSpPr>
            <a:xfrm>
              <a:off x="940569" y="1710268"/>
              <a:ext cx="430961" cy="1413950"/>
              <a:chOff x="1395310" y="3332039"/>
              <a:chExt cx="430961" cy="1413950"/>
            </a:xfrm>
            <a:solidFill>
              <a:srgbClr val="F15B2A"/>
            </a:solidFill>
          </p:grpSpPr>
          <p:sp>
            <p:nvSpPr>
              <p:cNvPr id="102" name="Isosceles Triangle 101">
                <a:extLst>
                  <a:ext uri="{FF2B5EF4-FFF2-40B4-BE49-F238E27FC236}">
                    <a16:creationId xmlns:a16="http://schemas.microsoft.com/office/drawing/2014/main" id="{2D997121-D3FD-4CE3-9240-0035DDEBE43C}"/>
                  </a:ext>
                </a:extLst>
              </p:cNvPr>
              <p:cNvSpPr/>
              <p:nvPr/>
            </p:nvSpPr>
            <p:spPr bwMode="auto">
              <a:xfrm>
                <a:off x="1395310" y="3332039"/>
                <a:ext cx="430961" cy="371518"/>
              </a:xfrm>
              <a:prstGeom prst="triangl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3" name="Rectangle 102">
                <a:extLst>
                  <a:ext uri="{FF2B5EF4-FFF2-40B4-BE49-F238E27FC236}">
                    <a16:creationId xmlns:a16="http://schemas.microsoft.com/office/drawing/2014/main" id="{2213C726-99B3-425F-8228-856A1632B2A1}"/>
                  </a:ext>
                </a:extLst>
              </p:cNvPr>
              <p:cNvSpPr/>
              <p:nvPr/>
            </p:nvSpPr>
            <p:spPr bwMode="auto">
              <a:xfrm>
                <a:off x="1438477" y="3855311"/>
                <a:ext cx="344626" cy="344626"/>
              </a:xfrm>
              <a:prstGeom prst="rect">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4" name="Oval 103">
                <a:extLst>
                  <a:ext uri="{FF2B5EF4-FFF2-40B4-BE49-F238E27FC236}">
                    <a16:creationId xmlns:a16="http://schemas.microsoft.com/office/drawing/2014/main" id="{DB87E0F6-7E39-40C3-A939-16C0ABF376C7}"/>
                  </a:ext>
                </a:extLst>
              </p:cNvPr>
              <p:cNvSpPr/>
              <p:nvPr/>
            </p:nvSpPr>
            <p:spPr bwMode="auto">
              <a:xfrm>
                <a:off x="1413641" y="4351691"/>
                <a:ext cx="394299" cy="394298"/>
              </a:xfrm>
              <a:prstGeom prst="ellipse">
                <a:avLst/>
              </a:prstGeom>
              <a:solidFill>
                <a:srgbClr val="F15B2A">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4" name="Group 73">
              <a:extLst>
                <a:ext uri="{FF2B5EF4-FFF2-40B4-BE49-F238E27FC236}">
                  <a16:creationId xmlns:a16="http://schemas.microsoft.com/office/drawing/2014/main" id="{A334E6A4-1595-4341-B7E1-25D534DF704A}"/>
                </a:ext>
              </a:extLst>
            </p:cNvPr>
            <p:cNvGrpSpPr/>
            <p:nvPr/>
          </p:nvGrpSpPr>
          <p:grpSpPr>
            <a:xfrm>
              <a:off x="1463782" y="1710268"/>
              <a:ext cx="430961" cy="1413950"/>
              <a:chOff x="1395310" y="3332039"/>
              <a:chExt cx="430961" cy="1413950"/>
            </a:xfrm>
            <a:solidFill>
              <a:srgbClr val="00BCF2"/>
            </a:solidFill>
          </p:grpSpPr>
          <p:sp>
            <p:nvSpPr>
              <p:cNvPr id="99" name="Isosceles Triangle 98">
                <a:extLst>
                  <a:ext uri="{FF2B5EF4-FFF2-40B4-BE49-F238E27FC236}">
                    <a16:creationId xmlns:a16="http://schemas.microsoft.com/office/drawing/2014/main" id="{D7E4CFD5-F173-49B6-BB84-1AA4F15B3FBF}"/>
                  </a:ext>
                </a:extLst>
              </p:cNvPr>
              <p:cNvSpPr/>
              <p:nvPr/>
            </p:nvSpPr>
            <p:spPr bwMode="auto">
              <a:xfrm>
                <a:off x="1395310" y="3332039"/>
                <a:ext cx="430961" cy="371518"/>
              </a:xfrm>
              <a:prstGeom prst="triangl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0" name="Rectangle 99">
                <a:extLst>
                  <a:ext uri="{FF2B5EF4-FFF2-40B4-BE49-F238E27FC236}">
                    <a16:creationId xmlns:a16="http://schemas.microsoft.com/office/drawing/2014/main" id="{328688F6-BFEC-4B0F-806F-2CD7EE68B45D}"/>
                  </a:ext>
                </a:extLst>
              </p:cNvPr>
              <p:cNvSpPr/>
              <p:nvPr/>
            </p:nvSpPr>
            <p:spPr bwMode="auto">
              <a:xfrm>
                <a:off x="1438477" y="3855311"/>
                <a:ext cx="344626" cy="344626"/>
              </a:xfrm>
              <a:prstGeom prst="rect">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101" name="Oval 100">
                <a:extLst>
                  <a:ext uri="{FF2B5EF4-FFF2-40B4-BE49-F238E27FC236}">
                    <a16:creationId xmlns:a16="http://schemas.microsoft.com/office/drawing/2014/main" id="{0F2D1807-6707-4C42-A3AC-F485A432B9A5}"/>
                  </a:ext>
                </a:extLst>
              </p:cNvPr>
              <p:cNvSpPr/>
              <p:nvPr/>
            </p:nvSpPr>
            <p:spPr bwMode="auto">
              <a:xfrm>
                <a:off x="1413641" y="4351691"/>
                <a:ext cx="394299" cy="394298"/>
              </a:xfrm>
              <a:prstGeom prst="ellipse">
                <a:avLst/>
              </a:prstGeom>
              <a:solidFill>
                <a:srgbClr val="00BCF2">
                  <a:alpha val="46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5" name="Group 74">
              <a:extLst>
                <a:ext uri="{FF2B5EF4-FFF2-40B4-BE49-F238E27FC236}">
                  <a16:creationId xmlns:a16="http://schemas.microsoft.com/office/drawing/2014/main" id="{B7851748-9065-4E73-B03B-7BE986517C3D}"/>
                </a:ext>
              </a:extLst>
            </p:cNvPr>
            <p:cNvGrpSpPr/>
            <p:nvPr/>
          </p:nvGrpSpPr>
          <p:grpSpPr>
            <a:xfrm>
              <a:off x="473590" y="1759166"/>
              <a:ext cx="430961" cy="1413950"/>
              <a:chOff x="1395310" y="3332039"/>
              <a:chExt cx="430961" cy="1413950"/>
            </a:xfrm>
          </p:grpSpPr>
          <p:sp>
            <p:nvSpPr>
              <p:cNvPr id="96" name="Isosceles Triangle 95">
                <a:extLst>
                  <a:ext uri="{FF2B5EF4-FFF2-40B4-BE49-F238E27FC236}">
                    <a16:creationId xmlns:a16="http://schemas.microsoft.com/office/drawing/2014/main" id="{390417E5-2A39-42D5-8820-79402E0FAE0F}"/>
                  </a:ext>
                </a:extLst>
              </p:cNvPr>
              <p:cNvSpPr/>
              <p:nvPr/>
            </p:nvSpPr>
            <p:spPr bwMode="auto">
              <a:xfrm>
                <a:off x="1395310" y="3332039"/>
                <a:ext cx="430961" cy="371518"/>
              </a:xfrm>
              <a:prstGeom prst="triangl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7" name="Rectangle 96">
                <a:extLst>
                  <a:ext uri="{FF2B5EF4-FFF2-40B4-BE49-F238E27FC236}">
                    <a16:creationId xmlns:a16="http://schemas.microsoft.com/office/drawing/2014/main" id="{75E4051F-A33C-437D-ACC4-3982FA2F514A}"/>
                  </a:ext>
                </a:extLst>
              </p:cNvPr>
              <p:cNvSpPr/>
              <p:nvPr/>
            </p:nvSpPr>
            <p:spPr bwMode="auto">
              <a:xfrm>
                <a:off x="1438477" y="3855311"/>
                <a:ext cx="344626" cy="344626"/>
              </a:xfrm>
              <a:prstGeom prst="rect">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8" name="Oval 97">
                <a:extLst>
                  <a:ext uri="{FF2B5EF4-FFF2-40B4-BE49-F238E27FC236}">
                    <a16:creationId xmlns:a16="http://schemas.microsoft.com/office/drawing/2014/main" id="{4B63D1A4-C70A-4FFA-87DB-86AD8B77E523}"/>
                  </a:ext>
                </a:extLst>
              </p:cNvPr>
              <p:cNvSpPr/>
              <p:nvPr/>
            </p:nvSpPr>
            <p:spPr bwMode="auto">
              <a:xfrm>
                <a:off x="1413641" y="4351691"/>
                <a:ext cx="394299" cy="394298"/>
              </a:xfrm>
              <a:prstGeom prst="ellipse">
                <a:avLst/>
              </a:prstGeom>
              <a:solidFill>
                <a:srgbClr val="B4D7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6" name="Group 75">
              <a:extLst>
                <a:ext uri="{FF2B5EF4-FFF2-40B4-BE49-F238E27FC236}">
                  <a16:creationId xmlns:a16="http://schemas.microsoft.com/office/drawing/2014/main" id="{594F0D83-E65D-4D72-9251-819F3CCED39E}"/>
                </a:ext>
              </a:extLst>
            </p:cNvPr>
            <p:cNvGrpSpPr/>
            <p:nvPr/>
          </p:nvGrpSpPr>
          <p:grpSpPr>
            <a:xfrm>
              <a:off x="996803" y="1759166"/>
              <a:ext cx="430961" cy="1413950"/>
              <a:chOff x="1395310" y="3332039"/>
              <a:chExt cx="430961" cy="1413950"/>
            </a:xfrm>
            <a:solidFill>
              <a:srgbClr val="AB645B"/>
            </a:solidFill>
          </p:grpSpPr>
          <p:sp>
            <p:nvSpPr>
              <p:cNvPr id="93" name="Isosceles Triangle 92">
                <a:extLst>
                  <a:ext uri="{FF2B5EF4-FFF2-40B4-BE49-F238E27FC236}">
                    <a16:creationId xmlns:a16="http://schemas.microsoft.com/office/drawing/2014/main" id="{C8E4D469-9D49-424A-8186-A0593D361A2D}"/>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4" name="Rectangle 93">
                <a:extLst>
                  <a:ext uri="{FF2B5EF4-FFF2-40B4-BE49-F238E27FC236}">
                    <a16:creationId xmlns:a16="http://schemas.microsoft.com/office/drawing/2014/main" id="{ECE44789-2FDA-45AE-BE16-175A6C317C96}"/>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5" name="Oval 94">
                <a:extLst>
                  <a:ext uri="{FF2B5EF4-FFF2-40B4-BE49-F238E27FC236}">
                    <a16:creationId xmlns:a16="http://schemas.microsoft.com/office/drawing/2014/main" id="{55EECD9E-F1E1-4DF7-BF51-20D3DC435B47}"/>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7" name="Group 76">
              <a:extLst>
                <a:ext uri="{FF2B5EF4-FFF2-40B4-BE49-F238E27FC236}">
                  <a16:creationId xmlns:a16="http://schemas.microsoft.com/office/drawing/2014/main" id="{73D5AB67-4EC3-4A87-A375-44BEDA8D0580}"/>
                </a:ext>
              </a:extLst>
            </p:cNvPr>
            <p:cNvGrpSpPr/>
            <p:nvPr/>
          </p:nvGrpSpPr>
          <p:grpSpPr>
            <a:xfrm>
              <a:off x="1520016" y="1759166"/>
              <a:ext cx="430961" cy="1413950"/>
              <a:chOff x="1395310" y="3332039"/>
              <a:chExt cx="430961" cy="1413950"/>
            </a:xfrm>
            <a:solidFill>
              <a:srgbClr val="00A8E9"/>
            </a:solidFill>
          </p:grpSpPr>
          <p:sp>
            <p:nvSpPr>
              <p:cNvPr id="90" name="Isosceles Triangle 89">
                <a:extLst>
                  <a:ext uri="{FF2B5EF4-FFF2-40B4-BE49-F238E27FC236}">
                    <a16:creationId xmlns:a16="http://schemas.microsoft.com/office/drawing/2014/main" id="{E19A63EE-C721-43A9-9AD7-2E3782AD0799}"/>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8148ADB7-A592-460E-8836-B6493275BDD6}"/>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92" name="Oval 91">
                <a:extLst>
                  <a:ext uri="{FF2B5EF4-FFF2-40B4-BE49-F238E27FC236}">
                    <a16:creationId xmlns:a16="http://schemas.microsoft.com/office/drawing/2014/main" id="{28536E30-6BF0-4A4B-AE6C-4EA932532C38}"/>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8" name="Group 77">
              <a:extLst>
                <a:ext uri="{FF2B5EF4-FFF2-40B4-BE49-F238E27FC236}">
                  <a16:creationId xmlns:a16="http://schemas.microsoft.com/office/drawing/2014/main" id="{892A8E78-48C1-467E-B226-D50A63A742A6}"/>
                </a:ext>
              </a:extLst>
            </p:cNvPr>
            <p:cNvGrpSpPr/>
            <p:nvPr/>
          </p:nvGrpSpPr>
          <p:grpSpPr>
            <a:xfrm>
              <a:off x="551828" y="1820289"/>
              <a:ext cx="430961" cy="1413950"/>
              <a:chOff x="1395310" y="3332039"/>
              <a:chExt cx="430961" cy="1413950"/>
            </a:xfrm>
          </p:grpSpPr>
          <p:sp>
            <p:nvSpPr>
              <p:cNvPr id="87" name="Isosceles Triangle 86">
                <a:extLst>
                  <a:ext uri="{FF2B5EF4-FFF2-40B4-BE49-F238E27FC236}">
                    <a16:creationId xmlns:a16="http://schemas.microsoft.com/office/drawing/2014/main" id="{25A7E20B-42AC-4BBD-A29D-E8988481C74D}"/>
                  </a:ext>
                </a:extLst>
              </p:cNvPr>
              <p:cNvSpPr/>
              <p:nvPr/>
            </p:nvSpPr>
            <p:spPr bwMode="auto">
              <a:xfrm>
                <a:off x="1395310" y="3332039"/>
                <a:ext cx="430961" cy="371518"/>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8" name="Rectangle 87">
                <a:extLst>
                  <a:ext uri="{FF2B5EF4-FFF2-40B4-BE49-F238E27FC236}">
                    <a16:creationId xmlns:a16="http://schemas.microsoft.com/office/drawing/2014/main" id="{B3BA1E47-A483-452F-89D9-261790E37BD2}"/>
                  </a:ext>
                </a:extLst>
              </p:cNvPr>
              <p:cNvSpPr/>
              <p:nvPr/>
            </p:nvSpPr>
            <p:spPr bwMode="auto">
              <a:xfrm>
                <a:off x="1438477" y="3855311"/>
                <a:ext cx="344626" cy="34462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9" name="Oval 88">
                <a:extLst>
                  <a:ext uri="{FF2B5EF4-FFF2-40B4-BE49-F238E27FC236}">
                    <a16:creationId xmlns:a16="http://schemas.microsoft.com/office/drawing/2014/main" id="{3FC7E850-9CD4-4CF1-A797-CA86076C6667}"/>
                  </a:ext>
                </a:extLst>
              </p:cNvPr>
              <p:cNvSpPr/>
              <p:nvPr/>
            </p:nvSpPr>
            <p:spPr bwMode="auto">
              <a:xfrm>
                <a:off x="1413641" y="4351691"/>
                <a:ext cx="394299" cy="39429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79" name="Group 78">
              <a:extLst>
                <a:ext uri="{FF2B5EF4-FFF2-40B4-BE49-F238E27FC236}">
                  <a16:creationId xmlns:a16="http://schemas.microsoft.com/office/drawing/2014/main" id="{7635FE7F-61C5-4874-ABE7-4E3D25D1B75D}"/>
                </a:ext>
              </a:extLst>
            </p:cNvPr>
            <p:cNvGrpSpPr/>
            <p:nvPr/>
          </p:nvGrpSpPr>
          <p:grpSpPr>
            <a:xfrm>
              <a:off x="1075041" y="1820289"/>
              <a:ext cx="430961" cy="1413950"/>
              <a:chOff x="1395310" y="3332039"/>
              <a:chExt cx="430961" cy="1413950"/>
            </a:xfrm>
            <a:solidFill>
              <a:srgbClr val="F15B2A"/>
            </a:solidFill>
          </p:grpSpPr>
          <p:sp>
            <p:nvSpPr>
              <p:cNvPr id="84" name="Isosceles Triangle 83">
                <a:extLst>
                  <a:ext uri="{FF2B5EF4-FFF2-40B4-BE49-F238E27FC236}">
                    <a16:creationId xmlns:a16="http://schemas.microsoft.com/office/drawing/2014/main" id="{5E9DFC09-7343-4EDA-9355-F8EECD2E6CAD}"/>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5" name="Rectangle 84">
                <a:extLst>
                  <a:ext uri="{FF2B5EF4-FFF2-40B4-BE49-F238E27FC236}">
                    <a16:creationId xmlns:a16="http://schemas.microsoft.com/office/drawing/2014/main" id="{CCC929FB-E6B0-43F2-89AA-D6B735AB245F}"/>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6" name="Oval 85">
                <a:extLst>
                  <a:ext uri="{FF2B5EF4-FFF2-40B4-BE49-F238E27FC236}">
                    <a16:creationId xmlns:a16="http://schemas.microsoft.com/office/drawing/2014/main" id="{DD2048AE-B905-4A2A-AAB8-1F0828E82F87}"/>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nvGrpSpPr>
            <p:cNvPr id="80" name="Group 79">
              <a:extLst>
                <a:ext uri="{FF2B5EF4-FFF2-40B4-BE49-F238E27FC236}">
                  <a16:creationId xmlns:a16="http://schemas.microsoft.com/office/drawing/2014/main" id="{E2962B34-9DD5-4E5D-AE2F-0B076DDE47D3}"/>
                </a:ext>
              </a:extLst>
            </p:cNvPr>
            <p:cNvGrpSpPr/>
            <p:nvPr/>
          </p:nvGrpSpPr>
          <p:grpSpPr>
            <a:xfrm>
              <a:off x="1598254" y="1820289"/>
              <a:ext cx="430961" cy="1413950"/>
              <a:chOff x="1395310" y="3332039"/>
              <a:chExt cx="430961" cy="1413950"/>
            </a:xfrm>
            <a:solidFill>
              <a:srgbClr val="00BCF2"/>
            </a:solidFill>
          </p:grpSpPr>
          <p:sp>
            <p:nvSpPr>
              <p:cNvPr id="81" name="Isosceles Triangle 80">
                <a:extLst>
                  <a:ext uri="{FF2B5EF4-FFF2-40B4-BE49-F238E27FC236}">
                    <a16:creationId xmlns:a16="http://schemas.microsoft.com/office/drawing/2014/main" id="{31B8F161-9C8F-485E-966D-B116A1A76186}"/>
                  </a:ext>
                </a:extLst>
              </p:cNvPr>
              <p:cNvSpPr/>
              <p:nvPr/>
            </p:nvSpPr>
            <p:spPr bwMode="auto">
              <a:xfrm>
                <a:off x="1395310" y="3332039"/>
                <a:ext cx="430961" cy="37151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2" name="Rectangle 81">
                <a:extLst>
                  <a:ext uri="{FF2B5EF4-FFF2-40B4-BE49-F238E27FC236}">
                    <a16:creationId xmlns:a16="http://schemas.microsoft.com/office/drawing/2014/main" id="{A6802435-B1A8-4C54-BCAB-1878D2575896}"/>
                  </a:ext>
                </a:extLst>
              </p:cNvPr>
              <p:cNvSpPr/>
              <p:nvPr/>
            </p:nvSpPr>
            <p:spPr bwMode="auto">
              <a:xfrm>
                <a:off x="1438477" y="3855311"/>
                <a:ext cx="344626" cy="34462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262626"/>
                  </a:solidFill>
                  <a:ea typeface="Segoe UI" pitchFamily="34" charset="0"/>
                  <a:cs typeface="Segoe UI" pitchFamily="34" charset="0"/>
                </a:endParaRPr>
              </a:p>
            </p:txBody>
          </p:sp>
          <p:sp>
            <p:nvSpPr>
              <p:cNvPr id="83" name="Oval 82">
                <a:extLst>
                  <a:ext uri="{FF2B5EF4-FFF2-40B4-BE49-F238E27FC236}">
                    <a16:creationId xmlns:a16="http://schemas.microsoft.com/office/drawing/2014/main" id="{7EB8BCE0-0040-4DEA-9135-7DCA5A0C0F52}"/>
                  </a:ext>
                </a:extLst>
              </p:cNvPr>
              <p:cNvSpPr/>
              <p:nvPr/>
            </p:nvSpPr>
            <p:spPr bwMode="auto">
              <a:xfrm>
                <a:off x="1413641" y="4351691"/>
                <a:ext cx="394299" cy="39429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rgbClr val="262626"/>
                    </a:solidFill>
                    <a:ea typeface="Segoe UI" pitchFamily="34" charset="0"/>
                    <a:cs typeface="Segoe UI" pitchFamily="34" charset="0"/>
                  </a:rPr>
                  <a:t> </a:t>
                </a:r>
              </a:p>
            </p:txBody>
          </p:sp>
        </p:grpSp>
      </p:grpSp>
      <p:sp>
        <p:nvSpPr>
          <p:cNvPr id="3" name="Rectangle 2">
            <a:extLst>
              <a:ext uri="{FF2B5EF4-FFF2-40B4-BE49-F238E27FC236}">
                <a16:creationId xmlns:a16="http://schemas.microsoft.com/office/drawing/2014/main" id="{C3C9BB4E-F979-456D-A1EC-7FDBE869A37E}"/>
              </a:ext>
            </a:extLst>
          </p:cNvPr>
          <p:cNvSpPr/>
          <p:nvPr/>
        </p:nvSpPr>
        <p:spPr>
          <a:xfrm>
            <a:off x="1039828" y="4453445"/>
            <a:ext cx="1966262" cy="369332"/>
          </a:xfrm>
          <a:prstGeom prst="rect">
            <a:avLst/>
          </a:prstGeom>
        </p:spPr>
        <p:txBody>
          <a:bodyPr wrap="square">
            <a:spAutoFit/>
          </a:bodyPr>
          <a:lstStyle/>
          <a:p>
            <a:pPr algn="ctr" defTabSz="914102" fontAlgn="base">
              <a:spcBef>
                <a:spcPct val="0"/>
              </a:spcBef>
              <a:spcAft>
                <a:spcPct val="0"/>
              </a:spcAft>
              <a:defRPr/>
            </a:pPr>
            <a:r>
              <a:rPr lang="en-US" kern="0">
                <a:solidFill>
                  <a:srgbClr val="235689"/>
                </a:solidFill>
                <a:latin typeface="Segoe UI Semibold" panose="020B0702040204020203" pitchFamily="34" charset="0"/>
                <a:cs typeface="Segoe UI Semibold" panose="020B0702040204020203" pitchFamily="34" charset="0"/>
              </a:rPr>
              <a:t>Azure Databricks</a:t>
            </a:r>
          </a:p>
        </p:txBody>
      </p:sp>
      <p:sp>
        <p:nvSpPr>
          <p:cNvPr id="4" name="Rectangle 3">
            <a:extLst>
              <a:ext uri="{FF2B5EF4-FFF2-40B4-BE49-F238E27FC236}">
                <a16:creationId xmlns:a16="http://schemas.microsoft.com/office/drawing/2014/main" id="{416B1B65-6129-4465-AF48-92D73E8300ED}"/>
              </a:ext>
            </a:extLst>
          </p:cNvPr>
          <p:cNvSpPr/>
          <p:nvPr/>
        </p:nvSpPr>
        <p:spPr>
          <a:xfrm>
            <a:off x="4659654" y="4449110"/>
            <a:ext cx="2735200" cy="369332"/>
          </a:xfrm>
          <a:prstGeom prst="rect">
            <a:avLst/>
          </a:prstGeom>
        </p:spPr>
        <p:txBody>
          <a:bodyPr wrap="square">
            <a:spAutoFit/>
          </a:bodyPr>
          <a:lstStyle/>
          <a:p>
            <a:pPr algn="ctr" defTabSz="914102" fontAlgn="base">
              <a:spcBef>
                <a:spcPct val="0"/>
              </a:spcBef>
              <a:spcAft>
                <a:spcPct val="0"/>
              </a:spcAft>
              <a:defRPr/>
            </a:pPr>
            <a:r>
              <a:rPr lang="en-US" kern="0">
                <a:solidFill>
                  <a:srgbClr val="235689"/>
                </a:solidFill>
                <a:latin typeface="Segoe UI Semibold" panose="020B0702040204020203" pitchFamily="34" charset="0"/>
                <a:cs typeface="Segoe UI Semibold" panose="020B0702040204020203" pitchFamily="34" charset="0"/>
              </a:rPr>
              <a:t>Azure Machine Learning</a:t>
            </a:r>
          </a:p>
        </p:txBody>
      </p:sp>
      <p:sp>
        <p:nvSpPr>
          <p:cNvPr id="5" name="Rectangle 4">
            <a:extLst>
              <a:ext uri="{FF2B5EF4-FFF2-40B4-BE49-F238E27FC236}">
                <a16:creationId xmlns:a16="http://schemas.microsoft.com/office/drawing/2014/main" id="{B8CF341A-3042-435F-BBB9-E23ABD6CBFD8}"/>
              </a:ext>
            </a:extLst>
          </p:cNvPr>
          <p:cNvSpPr/>
          <p:nvPr/>
        </p:nvSpPr>
        <p:spPr>
          <a:xfrm>
            <a:off x="1047448" y="4730939"/>
            <a:ext cx="2807649" cy="916598"/>
          </a:xfrm>
          <a:prstGeom prst="rect">
            <a:avLst/>
          </a:prstGeom>
        </p:spPr>
        <p:txBody>
          <a:bodyPr wrap="square">
            <a:spAutoFit/>
          </a:bodyPr>
          <a:lstStyle/>
          <a:p>
            <a:pPr defTabSz="913957">
              <a:lnSpc>
                <a:spcPct val="114000"/>
              </a:lnSpc>
              <a:buClr>
                <a:srgbClr val="FFFFFF"/>
              </a:buClr>
              <a:defRPr/>
            </a:pPr>
            <a:r>
              <a:rPr lang="en-US" sz="1200" kern="0" spc="-50">
                <a:solidFill>
                  <a:srgbClr val="235689"/>
                </a:solidFill>
                <a:latin typeface="Segoe UI" panose="020B0502040204020203" pitchFamily="34" charset="0"/>
                <a:cs typeface="Segoe UI" panose="020B0502040204020203" pitchFamily="34" charset="0"/>
              </a:rPr>
              <a:t>Quickly launch and scale Spark on demand</a:t>
            </a:r>
          </a:p>
          <a:p>
            <a:pPr defTabSz="913957">
              <a:lnSpc>
                <a:spcPct val="114000"/>
              </a:lnSpc>
              <a:buClr>
                <a:srgbClr val="FFFFFF"/>
              </a:buClr>
              <a:defRPr/>
            </a:pPr>
            <a:r>
              <a:rPr lang="en-US" sz="1200" kern="0" spc="-50">
                <a:solidFill>
                  <a:srgbClr val="235689"/>
                </a:solidFill>
                <a:latin typeface="Segoe UI" panose="020B0502040204020203" pitchFamily="34" charset="0"/>
                <a:cs typeface="Segoe UI" panose="020B0502040204020203" pitchFamily="34" charset="0"/>
              </a:rPr>
              <a:t>Rich interactive workspace and notebooks</a:t>
            </a:r>
          </a:p>
          <a:p>
            <a:pPr defTabSz="913957">
              <a:lnSpc>
                <a:spcPct val="114000"/>
              </a:lnSpc>
              <a:buClr>
                <a:srgbClr val="FFFFFF"/>
              </a:buClr>
              <a:defRPr/>
            </a:pPr>
            <a:r>
              <a:rPr lang="en-US" sz="1200" kern="0" spc="-50">
                <a:solidFill>
                  <a:srgbClr val="235689"/>
                </a:solidFill>
                <a:latin typeface="Segoe UI" panose="020B0502040204020203" pitchFamily="34" charset="0"/>
                <a:cs typeface="Segoe UI" panose="020B0502040204020203" pitchFamily="34" charset="0"/>
              </a:rPr>
              <a:t>Seamless integration with all Azure data services</a:t>
            </a:r>
          </a:p>
        </p:txBody>
      </p:sp>
      <p:sp>
        <p:nvSpPr>
          <p:cNvPr id="7" name="Rectangle 6">
            <a:extLst>
              <a:ext uri="{FF2B5EF4-FFF2-40B4-BE49-F238E27FC236}">
                <a16:creationId xmlns:a16="http://schemas.microsoft.com/office/drawing/2014/main" id="{2C622C48-AF96-405D-AB6B-DB0F47829C49}"/>
              </a:ext>
            </a:extLst>
          </p:cNvPr>
          <p:cNvSpPr/>
          <p:nvPr/>
        </p:nvSpPr>
        <p:spPr>
          <a:xfrm>
            <a:off x="4674894" y="4733010"/>
            <a:ext cx="2872360" cy="706091"/>
          </a:xfrm>
          <a:prstGeom prst="rect">
            <a:avLst/>
          </a:prstGeom>
        </p:spPr>
        <p:txBody>
          <a:bodyPr wrap="square">
            <a:spAutoFit/>
          </a:bodyPr>
          <a:lstStyle/>
          <a:p>
            <a:pPr defTabSz="913957">
              <a:lnSpc>
                <a:spcPct val="114000"/>
              </a:lnSpc>
              <a:spcAft>
                <a:spcPts val="1800"/>
              </a:spcAft>
              <a:buClr>
                <a:srgbClr val="FFFFFF"/>
              </a:buClr>
              <a:defRPr/>
            </a:pPr>
            <a:r>
              <a:rPr lang="en-US" sz="1200" kern="0" spc="-50">
                <a:solidFill>
                  <a:srgbClr val="235689"/>
                </a:solidFill>
                <a:latin typeface="Segoe UI" panose="020B0502040204020203" pitchFamily="34" charset="0"/>
                <a:cs typeface="Segoe UI" panose="020B0502040204020203" pitchFamily="34" charset="0"/>
              </a:rPr>
              <a:t>Broad frameworks and tools support:</a:t>
            </a:r>
            <a:br>
              <a:rPr lang="en-US" sz="1200" kern="0" spc="-50">
                <a:solidFill>
                  <a:srgbClr val="235689"/>
                </a:solidFill>
                <a:latin typeface="Segoe UI" panose="020B0502040204020203" pitchFamily="34" charset="0"/>
                <a:cs typeface="Segoe UI" panose="020B0502040204020203" pitchFamily="34" charset="0"/>
              </a:rPr>
            </a:br>
            <a:r>
              <a:rPr lang="en-US" sz="1200" kern="0" spc="-50">
                <a:solidFill>
                  <a:srgbClr val="235689"/>
                </a:solidFill>
                <a:latin typeface="Segoe UI" panose="020B0502040204020203" pitchFamily="34" charset="0"/>
                <a:cs typeface="Segoe UI" panose="020B0502040204020203" pitchFamily="34" charset="0"/>
              </a:rPr>
              <a:t>TensorFlow, Cognitive Toolkit, Caffe2, </a:t>
            </a:r>
            <a:r>
              <a:rPr lang="en-US" sz="1200" kern="0" spc="-50" err="1">
                <a:solidFill>
                  <a:srgbClr val="235689"/>
                </a:solidFill>
                <a:latin typeface="Segoe UI" panose="020B0502040204020203" pitchFamily="34" charset="0"/>
                <a:cs typeface="Segoe UI" panose="020B0502040204020203" pitchFamily="34" charset="0"/>
              </a:rPr>
              <a:t>Keras</a:t>
            </a:r>
            <a:r>
              <a:rPr lang="en-US" sz="1200" kern="0" spc="-50">
                <a:solidFill>
                  <a:srgbClr val="235689"/>
                </a:solidFill>
                <a:latin typeface="Segoe UI" panose="020B0502040204020203" pitchFamily="34" charset="0"/>
                <a:cs typeface="Segoe UI" panose="020B0502040204020203" pitchFamily="34" charset="0"/>
              </a:rPr>
              <a:t>, </a:t>
            </a:r>
            <a:r>
              <a:rPr lang="en-US" sz="1200" kern="0" spc="-50" err="1">
                <a:solidFill>
                  <a:srgbClr val="235689"/>
                </a:solidFill>
                <a:latin typeface="Segoe UI" panose="020B0502040204020203" pitchFamily="34" charset="0"/>
                <a:cs typeface="Segoe UI" panose="020B0502040204020203" pitchFamily="34" charset="0"/>
              </a:rPr>
              <a:t>MxNET</a:t>
            </a:r>
            <a:r>
              <a:rPr lang="en-US" sz="1200" kern="0" spc="-50">
                <a:solidFill>
                  <a:srgbClr val="235689"/>
                </a:solidFill>
                <a:latin typeface="Segoe UI" panose="020B0502040204020203" pitchFamily="34" charset="0"/>
                <a:cs typeface="Segoe UI" panose="020B0502040204020203" pitchFamily="34" charset="0"/>
              </a:rPr>
              <a:t>, </a:t>
            </a:r>
            <a:r>
              <a:rPr lang="en-US" sz="1200" kern="0" spc="-50" err="1">
                <a:solidFill>
                  <a:srgbClr val="235689"/>
                </a:solidFill>
                <a:latin typeface="Segoe UI" panose="020B0502040204020203" pitchFamily="34" charset="0"/>
                <a:cs typeface="Segoe UI" panose="020B0502040204020203" pitchFamily="34" charset="0"/>
              </a:rPr>
              <a:t>PyTorch</a:t>
            </a:r>
            <a:endParaRPr lang="en-US" sz="1200" kern="0" spc="-50">
              <a:solidFill>
                <a:srgbClr val="235689"/>
              </a:solidFill>
              <a:latin typeface="Segoe UI" panose="020B0502040204020203" pitchFamily="34" charset="0"/>
              <a:cs typeface="Segoe UI" panose="020B0502040204020203" pitchFamily="34" charset="0"/>
            </a:endParaRPr>
          </a:p>
        </p:txBody>
      </p:sp>
      <p:sp>
        <p:nvSpPr>
          <p:cNvPr id="53" name="Rectangle 52">
            <a:extLst>
              <a:ext uri="{FF2B5EF4-FFF2-40B4-BE49-F238E27FC236}">
                <a16:creationId xmlns:a16="http://schemas.microsoft.com/office/drawing/2014/main" id="{3B1463DF-0400-4526-9F28-69FCA99387D6}"/>
              </a:ext>
            </a:extLst>
          </p:cNvPr>
          <p:cNvSpPr/>
          <p:nvPr/>
        </p:nvSpPr>
        <p:spPr>
          <a:xfrm>
            <a:off x="8398065" y="4432258"/>
            <a:ext cx="3060751" cy="369332"/>
          </a:xfrm>
          <a:prstGeom prst="rect">
            <a:avLst/>
          </a:prstGeom>
        </p:spPr>
        <p:txBody>
          <a:bodyPr wrap="square">
            <a:spAutoFit/>
          </a:bodyPr>
          <a:lstStyle/>
          <a:p>
            <a:pPr algn="ctr" defTabSz="914102" fontAlgn="base">
              <a:spcBef>
                <a:spcPct val="0"/>
              </a:spcBef>
              <a:spcAft>
                <a:spcPct val="0"/>
              </a:spcAft>
              <a:defRPr/>
            </a:pPr>
            <a:r>
              <a:rPr lang="en-US" kern="0">
                <a:solidFill>
                  <a:srgbClr val="235689"/>
                </a:solidFill>
                <a:latin typeface="Segoe UI Semibold" panose="020B0702040204020203" pitchFamily="34" charset="0"/>
                <a:cs typeface="Segoe UI Semibold" panose="020B0702040204020203" pitchFamily="34" charset="0"/>
              </a:rPr>
              <a:t>In the cloud – on the edge</a:t>
            </a:r>
          </a:p>
        </p:txBody>
      </p:sp>
      <p:sp>
        <p:nvSpPr>
          <p:cNvPr id="56" name="Rectangle 55">
            <a:extLst>
              <a:ext uri="{FF2B5EF4-FFF2-40B4-BE49-F238E27FC236}">
                <a16:creationId xmlns:a16="http://schemas.microsoft.com/office/drawing/2014/main" id="{0D627C81-1231-4D4B-B426-BE2AE4C193D9}"/>
              </a:ext>
            </a:extLst>
          </p:cNvPr>
          <p:cNvSpPr/>
          <p:nvPr/>
        </p:nvSpPr>
        <p:spPr>
          <a:xfrm>
            <a:off x="8459025" y="4720800"/>
            <a:ext cx="2807208" cy="285078"/>
          </a:xfrm>
          <a:prstGeom prst="rect">
            <a:avLst/>
          </a:prstGeom>
        </p:spPr>
        <p:txBody>
          <a:bodyPr wrap="square">
            <a:spAutoFit/>
          </a:bodyPr>
          <a:lstStyle/>
          <a:p>
            <a:pPr defTabSz="913957">
              <a:lnSpc>
                <a:spcPct val="114000"/>
              </a:lnSpc>
              <a:spcAft>
                <a:spcPts val="1800"/>
              </a:spcAft>
              <a:buClr>
                <a:srgbClr val="FFFFFF"/>
              </a:buClr>
              <a:defRPr/>
            </a:pPr>
            <a:r>
              <a:rPr lang="en-US" sz="1200" kern="0" spc="-50">
                <a:solidFill>
                  <a:srgbClr val="235689"/>
                </a:solidFill>
                <a:latin typeface="Segoe UI" panose="020B0502040204020203" pitchFamily="34" charset="0"/>
                <a:cs typeface="Segoe UI" panose="020B0502040204020203" pitchFamily="34" charset="0"/>
              </a:rPr>
              <a:t>Docker containers</a:t>
            </a:r>
          </a:p>
        </p:txBody>
      </p:sp>
      <p:sp>
        <p:nvSpPr>
          <p:cNvPr id="57" name="Title 16">
            <a:extLst>
              <a:ext uri="{FF2B5EF4-FFF2-40B4-BE49-F238E27FC236}">
                <a16:creationId xmlns:a16="http://schemas.microsoft.com/office/drawing/2014/main" id="{CAB69EB0-941A-4142-9195-12AD4252871C}"/>
              </a:ext>
            </a:extLst>
          </p:cNvPr>
          <p:cNvSpPr txBox="1">
            <a:spLocks/>
          </p:cNvSpPr>
          <p:nvPr/>
        </p:nvSpPr>
        <p:spPr>
          <a:xfrm>
            <a:off x="588263" y="457200"/>
            <a:ext cx="11018520" cy="553998"/>
          </a:xfrm>
          <a:prstGeom prst="rect">
            <a:avLst/>
          </a:prstGeom>
        </p:spPr>
        <p:txBody>
          <a:bodyPr>
            <a:normAutofit fontScale="90000" lnSpcReduction="20000"/>
          </a:bodyPr>
          <a:lstStyle>
            <a:lvl1pPr algn="l" defTabSz="914400" rtl="0" eaLnBrk="1" latinLnBrk="0" hangingPunct="1">
              <a:lnSpc>
                <a:spcPct val="90000"/>
              </a:lnSpc>
              <a:spcBef>
                <a:spcPct val="0"/>
              </a:spcBef>
              <a:buNone/>
              <a:defRPr sz="4400" b="1" kern="1200" spc="-100" baseline="0">
                <a:solidFill>
                  <a:srgbClr val="262626"/>
                </a:solidFill>
                <a:latin typeface="+mj-lt"/>
                <a:ea typeface="+mj-ea"/>
                <a:cs typeface="+mj-cs"/>
              </a:defRPr>
            </a:lvl1pPr>
          </a:lstStyle>
          <a:p>
            <a:pPr algn="ctr"/>
            <a:r>
              <a:rPr lang="en-US" dirty="0">
                <a:solidFill>
                  <a:srgbClr val="163555"/>
                </a:solidFill>
              </a:rPr>
              <a:t>Get started with machine learning</a:t>
            </a:r>
          </a:p>
        </p:txBody>
      </p:sp>
      <p:sp>
        <p:nvSpPr>
          <p:cNvPr id="62" name="Rectangle 61">
            <a:extLst>
              <a:ext uri="{FF2B5EF4-FFF2-40B4-BE49-F238E27FC236}">
                <a16:creationId xmlns:a16="http://schemas.microsoft.com/office/drawing/2014/main" id="{BF785AD1-62EA-41A5-856B-BFB15B4D1782}"/>
              </a:ext>
            </a:extLst>
          </p:cNvPr>
          <p:cNvSpPr/>
          <p:nvPr/>
        </p:nvSpPr>
        <p:spPr>
          <a:xfrm>
            <a:off x="8474265" y="4934160"/>
            <a:ext cx="2807208" cy="285078"/>
          </a:xfrm>
          <a:prstGeom prst="rect">
            <a:avLst/>
          </a:prstGeom>
        </p:spPr>
        <p:txBody>
          <a:bodyPr wrap="square">
            <a:spAutoFit/>
          </a:bodyPr>
          <a:lstStyle/>
          <a:p>
            <a:pPr defTabSz="913957">
              <a:lnSpc>
                <a:spcPct val="114000"/>
              </a:lnSpc>
              <a:spcAft>
                <a:spcPts val="1800"/>
              </a:spcAft>
              <a:buClr>
                <a:srgbClr val="FFFFFF"/>
              </a:buClr>
              <a:defRPr/>
            </a:pPr>
            <a:r>
              <a:rPr lang="en-US" sz="1200" kern="0" spc="-50">
                <a:solidFill>
                  <a:srgbClr val="235689"/>
                </a:solidFill>
                <a:latin typeface="Segoe UI" panose="020B0502040204020203" pitchFamily="34" charset="0"/>
                <a:cs typeface="Segoe UI" panose="020B0502040204020203" pitchFamily="34" charset="0"/>
              </a:rPr>
              <a:t>Windows Machine Learning</a:t>
            </a:r>
          </a:p>
        </p:txBody>
      </p:sp>
      <p:sp>
        <p:nvSpPr>
          <p:cNvPr id="12" name="Arrow: Chevron 11">
            <a:extLst>
              <a:ext uri="{FF2B5EF4-FFF2-40B4-BE49-F238E27FC236}">
                <a16:creationId xmlns:a16="http://schemas.microsoft.com/office/drawing/2014/main" id="{0AD88B84-5383-4B92-A8BC-98D9CEABA0D3}"/>
              </a:ext>
            </a:extLst>
          </p:cNvPr>
          <p:cNvSpPr/>
          <p:nvPr/>
        </p:nvSpPr>
        <p:spPr>
          <a:xfrm>
            <a:off x="4198620" y="2903220"/>
            <a:ext cx="160020" cy="160020"/>
          </a:xfrm>
          <a:prstGeom prst="chevron">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6" name="Arrow: Chevron 65">
            <a:extLst>
              <a:ext uri="{FF2B5EF4-FFF2-40B4-BE49-F238E27FC236}">
                <a16:creationId xmlns:a16="http://schemas.microsoft.com/office/drawing/2014/main" id="{F8069C9F-F306-43C4-9DA7-D5CDC62C24F8}"/>
              </a:ext>
            </a:extLst>
          </p:cNvPr>
          <p:cNvSpPr/>
          <p:nvPr/>
        </p:nvSpPr>
        <p:spPr>
          <a:xfrm>
            <a:off x="7962900" y="2903220"/>
            <a:ext cx="160020" cy="160020"/>
          </a:xfrm>
          <a:prstGeom prst="chevron">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429054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500"/>
                                        <p:tgtEl>
                                          <p:spTgt spid="7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66"/>
                                        </p:tgtEl>
                                        <p:attrNameLst>
                                          <p:attrName>style.visibility</p:attrName>
                                        </p:attrNameLst>
                                      </p:cBhvr>
                                      <p:to>
                                        <p:strVal val="visible"/>
                                      </p:to>
                                    </p:set>
                                    <p:animEffect transition="in" filter="fade">
                                      <p:cBhvr>
                                        <p:cTn id="19" dur="500"/>
                                        <p:tgtEl>
                                          <p:spTgt spid="166"/>
                                        </p:tgtEl>
                                      </p:cBhvr>
                                    </p:animEffect>
                                  </p:childTnLst>
                                </p:cTn>
                              </p:par>
                              <p:par>
                                <p:cTn id="20" presetID="10" presetClass="entr" presetSubtype="0"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67"/>
                                        </p:tgtEl>
                                        <p:attrNameLst>
                                          <p:attrName>style.visibility</p:attrName>
                                        </p:attrNameLst>
                                      </p:cBhvr>
                                      <p:to>
                                        <p:strVal val="visible"/>
                                      </p:to>
                                    </p:set>
                                    <p:animEffect transition="in" filter="fade">
                                      <p:cBhvr>
                                        <p:cTn id="31" dur="500"/>
                                        <p:tgtEl>
                                          <p:spTgt spid="167"/>
                                        </p:tgtEl>
                                      </p:cBhvr>
                                    </p:animEffect>
                                  </p:childTnLst>
                                </p:cTn>
                              </p:par>
                              <p:par>
                                <p:cTn id="32" presetID="10" presetClass="entr" presetSubtype="0" fill="hold"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fade">
                                      <p:cBhvr>
                                        <p:cTn id="37" dur="500"/>
                                        <p:tgtEl>
                                          <p:spTgt spid="5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6"/>
                                        </p:tgtEl>
                                        <p:attrNameLst>
                                          <p:attrName>style.visibility</p:attrName>
                                        </p:attrNameLst>
                                      </p:cBhvr>
                                      <p:to>
                                        <p:strVal val="visible"/>
                                      </p:to>
                                    </p:set>
                                    <p:animEffect transition="in" filter="fade">
                                      <p:cBhvr>
                                        <p:cTn id="40" dur="500"/>
                                        <p:tgtEl>
                                          <p:spTgt spid="5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fade">
                                      <p:cBhvr>
                                        <p:cTn id="43" dur="500"/>
                                        <p:tgtEl>
                                          <p:spTgt spid="62"/>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66"/>
                                        </p:tgtEl>
                                        <p:attrNameLst>
                                          <p:attrName>style.visibility</p:attrName>
                                        </p:attrNameLst>
                                      </p:cBhvr>
                                      <p:to>
                                        <p:strVal val="visible"/>
                                      </p:to>
                                    </p:set>
                                    <p:animEffect transition="in" filter="fade">
                                      <p:cBhvr>
                                        <p:cTn id="49"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6" grpId="0"/>
      <p:bldP spid="167" grpId="0"/>
      <p:bldP spid="3" grpId="0"/>
      <p:bldP spid="4" grpId="0"/>
      <p:bldP spid="5" grpId="0"/>
      <p:bldP spid="7" grpId="0"/>
      <p:bldP spid="53" grpId="0"/>
      <p:bldP spid="56" grpId="0"/>
      <p:bldP spid="62" grpId="0"/>
      <p:bldP spid="12" grpId="0" animBg="1"/>
      <p:bldP spid="6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D12DBD0-7E46-F140-9763-4BD1079C6554}"/>
              </a:ext>
            </a:extLst>
          </p:cNvPr>
          <p:cNvGrpSpPr/>
          <p:nvPr/>
        </p:nvGrpSpPr>
        <p:grpSpPr>
          <a:xfrm>
            <a:off x="4802508" y="2463454"/>
            <a:ext cx="3113294" cy="2401007"/>
            <a:chOff x="4539353" y="2278063"/>
            <a:chExt cx="3113294" cy="2401007"/>
          </a:xfrm>
        </p:grpSpPr>
        <p:grpSp>
          <p:nvGrpSpPr>
            <p:cNvPr id="7" name="Group 1">
              <a:extLst>
                <a:ext uri="{FF2B5EF4-FFF2-40B4-BE49-F238E27FC236}">
                  <a16:creationId xmlns:a16="http://schemas.microsoft.com/office/drawing/2014/main" id="{04793084-F935-E74F-A6A3-EEB3A2685F43}"/>
                </a:ext>
              </a:extLst>
            </p:cNvPr>
            <p:cNvGrpSpPr>
              <a:grpSpLocks/>
            </p:cNvGrpSpPr>
            <p:nvPr/>
          </p:nvGrpSpPr>
          <p:grpSpPr bwMode="auto">
            <a:xfrm>
              <a:off x="4972050" y="2278063"/>
              <a:ext cx="2247900" cy="1676400"/>
              <a:chOff x="369" y="346"/>
              <a:chExt cx="1416" cy="1056"/>
            </a:xfrm>
          </p:grpSpPr>
          <p:sp>
            <p:nvSpPr>
              <p:cNvPr id="9" name="Freeform 2">
                <a:extLst>
                  <a:ext uri="{FF2B5EF4-FFF2-40B4-BE49-F238E27FC236}">
                    <a16:creationId xmlns:a16="http://schemas.microsoft.com/office/drawing/2014/main" id="{F623C8F0-2558-3D43-8CB6-8F210136F33A}"/>
                  </a:ext>
                </a:extLst>
              </p:cNvPr>
              <p:cNvSpPr>
                <a:spLocks noChangeArrowheads="1"/>
              </p:cNvSpPr>
              <p:nvPr/>
            </p:nvSpPr>
            <p:spPr bwMode="auto">
              <a:xfrm>
                <a:off x="369" y="760"/>
                <a:ext cx="1416" cy="641"/>
              </a:xfrm>
              <a:custGeom>
                <a:avLst/>
                <a:gdLst>
                  <a:gd name="T0" fmla="*/ 6247 w 6248"/>
                  <a:gd name="T1" fmla="*/ 2832 h 2833"/>
                  <a:gd name="T2" fmla="*/ 0 w 6248"/>
                  <a:gd name="T3" fmla="*/ 2832 h 2833"/>
                  <a:gd name="T4" fmla="*/ 0 w 6248"/>
                  <a:gd name="T5" fmla="*/ 0 h 2833"/>
                  <a:gd name="T6" fmla="*/ 6247 w 6248"/>
                  <a:gd name="T7" fmla="*/ 0 h 2833"/>
                  <a:gd name="T8" fmla="*/ 6247 w 6248"/>
                  <a:gd name="T9" fmla="*/ 2832 h 2833"/>
                </a:gdLst>
                <a:ahLst/>
                <a:cxnLst>
                  <a:cxn ang="0">
                    <a:pos x="T0" y="T1"/>
                  </a:cxn>
                  <a:cxn ang="0">
                    <a:pos x="T2" y="T3"/>
                  </a:cxn>
                  <a:cxn ang="0">
                    <a:pos x="T4" y="T5"/>
                  </a:cxn>
                  <a:cxn ang="0">
                    <a:pos x="T6" y="T7"/>
                  </a:cxn>
                  <a:cxn ang="0">
                    <a:pos x="T8" y="T9"/>
                  </a:cxn>
                </a:cxnLst>
                <a:rect l="0" t="0" r="r" b="b"/>
                <a:pathLst>
                  <a:path w="6248" h="2833">
                    <a:moveTo>
                      <a:pt x="6247" y="2832"/>
                    </a:moveTo>
                    <a:lnTo>
                      <a:pt x="0" y="2832"/>
                    </a:lnTo>
                    <a:lnTo>
                      <a:pt x="0" y="0"/>
                    </a:lnTo>
                    <a:lnTo>
                      <a:pt x="6247" y="0"/>
                    </a:lnTo>
                    <a:lnTo>
                      <a:pt x="6247" y="2832"/>
                    </a:lnTo>
                  </a:path>
                </a:pathLst>
              </a:custGeom>
              <a:noFill/>
              <a:ln w="41275" cap="flat">
                <a:solidFill>
                  <a:srgbClr val="235689"/>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10" name="Freeform 3">
                <a:extLst>
                  <a:ext uri="{FF2B5EF4-FFF2-40B4-BE49-F238E27FC236}">
                    <a16:creationId xmlns:a16="http://schemas.microsoft.com/office/drawing/2014/main" id="{F5AADED6-F76C-D142-A7AD-7891049C2751}"/>
                  </a:ext>
                </a:extLst>
              </p:cNvPr>
              <p:cNvSpPr>
                <a:spLocks noChangeArrowheads="1"/>
              </p:cNvSpPr>
              <p:nvPr/>
            </p:nvSpPr>
            <p:spPr bwMode="auto">
              <a:xfrm>
                <a:off x="882" y="850"/>
                <a:ext cx="390" cy="461"/>
              </a:xfrm>
              <a:custGeom>
                <a:avLst/>
                <a:gdLst>
                  <a:gd name="T0" fmla="*/ 1721 w 1722"/>
                  <a:gd name="T1" fmla="*/ 1019 h 2039"/>
                  <a:gd name="T2" fmla="*/ 1721 w 1722"/>
                  <a:gd name="T3" fmla="*/ 1019 h 2039"/>
                  <a:gd name="T4" fmla="*/ 861 w 1722"/>
                  <a:gd name="T5" fmla="*/ 2038 h 2039"/>
                  <a:gd name="T6" fmla="*/ 0 w 1722"/>
                  <a:gd name="T7" fmla="*/ 1019 h 2039"/>
                  <a:gd name="T8" fmla="*/ 861 w 1722"/>
                  <a:gd name="T9" fmla="*/ 0 h 2039"/>
                  <a:gd name="T10" fmla="*/ 1721 w 1722"/>
                  <a:gd name="T11" fmla="*/ 1019 h 2039"/>
                </a:gdLst>
                <a:ahLst/>
                <a:cxnLst>
                  <a:cxn ang="0">
                    <a:pos x="T0" y="T1"/>
                  </a:cxn>
                  <a:cxn ang="0">
                    <a:pos x="T2" y="T3"/>
                  </a:cxn>
                  <a:cxn ang="0">
                    <a:pos x="T4" y="T5"/>
                  </a:cxn>
                  <a:cxn ang="0">
                    <a:pos x="T6" y="T7"/>
                  </a:cxn>
                  <a:cxn ang="0">
                    <a:pos x="T8" y="T9"/>
                  </a:cxn>
                  <a:cxn ang="0">
                    <a:pos x="T10" y="T11"/>
                  </a:cxn>
                </a:cxnLst>
                <a:rect l="0" t="0" r="r" b="b"/>
                <a:pathLst>
                  <a:path w="1722" h="2039">
                    <a:moveTo>
                      <a:pt x="1721" y="1019"/>
                    </a:moveTo>
                    <a:lnTo>
                      <a:pt x="1721" y="1019"/>
                    </a:lnTo>
                    <a:cubicBezTo>
                      <a:pt x="1721" y="1588"/>
                      <a:pt x="1337" y="2038"/>
                      <a:pt x="861" y="2038"/>
                    </a:cubicBezTo>
                    <a:cubicBezTo>
                      <a:pt x="384" y="2038"/>
                      <a:pt x="0" y="1588"/>
                      <a:pt x="0" y="1019"/>
                    </a:cubicBezTo>
                    <a:cubicBezTo>
                      <a:pt x="0" y="463"/>
                      <a:pt x="384" y="0"/>
                      <a:pt x="861" y="0"/>
                    </a:cubicBezTo>
                    <a:cubicBezTo>
                      <a:pt x="1337" y="0"/>
                      <a:pt x="1721" y="463"/>
                      <a:pt x="1721" y="1019"/>
                    </a:cubicBezTo>
                  </a:path>
                </a:pathLst>
              </a:custGeom>
              <a:noFill/>
              <a:ln w="41275" cap="flat">
                <a:solidFill>
                  <a:srgbClr val="3076B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11" name="Freeform 4">
                <a:extLst>
                  <a:ext uri="{FF2B5EF4-FFF2-40B4-BE49-F238E27FC236}">
                    <a16:creationId xmlns:a16="http://schemas.microsoft.com/office/drawing/2014/main" id="{ABDCF4F9-90E4-8446-A455-4EB1E4E4596C}"/>
                  </a:ext>
                </a:extLst>
              </p:cNvPr>
              <p:cNvSpPr>
                <a:spLocks noChangeArrowheads="1"/>
              </p:cNvSpPr>
              <p:nvPr/>
            </p:nvSpPr>
            <p:spPr bwMode="auto">
              <a:xfrm>
                <a:off x="522" y="994"/>
                <a:ext cx="176" cy="176"/>
              </a:xfrm>
              <a:custGeom>
                <a:avLst/>
                <a:gdLst>
                  <a:gd name="T0" fmla="*/ 0 w 782"/>
                  <a:gd name="T1" fmla="*/ 384 h 782"/>
                  <a:gd name="T2" fmla="*/ 0 w 782"/>
                  <a:gd name="T3" fmla="*/ 384 h 782"/>
                  <a:gd name="T4" fmla="*/ 397 w 782"/>
                  <a:gd name="T5" fmla="*/ 0 h 782"/>
                  <a:gd name="T6" fmla="*/ 781 w 782"/>
                  <a:gd name="T7" fmla="*/ 384 h 782"/>
                  <a:gd name="T8" fmla="*/ 397 w 782"/>
                  <a:gd name="T9" fmla="*/ 781 h 782"/>
                  <a:gd name="T10" fmla="*/ 0 w 782"/>
                  <a:gd name="T11" fmla="*/ 384 h 782"/>
                </a:gdLst>
                <a:ahLst/>
                <a:cxnLst>
                  <a:cxn ang="0">
                    <a:pos x="T0" y="T1"/>
                  </a:cxn>
                  <a:cxn ang="0">
                    <a:pos x="T2" y="T3"/>
                  </a:cxn>
                  <a:cxn ang="0">
                    <a:pos x="T4" y="T5"/>
                  </a:cxn>
                  <a:cxn ang="0">
                    <a:pos x="T6" y="T7"/>
                  </a:cxn>
                  <a:cxn ang="0">
                    <a:pos x="T8" y="T9"/>
                  </a:cxn>
                  <a:cxn ang="0">
                    <a:pos x="T10" y="T11"/>
                  </a:cxn>
                </a:cxnLst>
                <a:rect l="0" t="0" r="r" b="b"/>
                <a:pathLst>
                  <a:path w="782" h="782">
                    <a:moveTo>
                      <a:pt x="0" y="384"/>
                    </a:moveTo>
                    <a:lnTo>
                      <a:pt x="0" y="384"/>
                    </a:lnTo>
                    <a:cubicBezTo>
                      <a:pt x="0" y="172"/>
                      <a:pt x="185" y="0"/>
                      <a:pt x="397" y="0"/>
                    </a:cubicBezTo>
                    <a:cubicBezTo>
                      <a:pt x="609" y="0"/>
                      <a:pt x="781" y="172"/>
                      <a:pt x="781" y="384"/>
                    </a:cubicBezTo>
                    <a:cubicBezTo>
                      <a:pt x="781" y="609"/>
                      <a:pt x="609" y="781"/>
                      <a:pt x="397" y="781"/>
                    </a:cubicBezTo>
                    <a:cubicBezTo>
                      <a:pt x="185" y="781"/>
                      <a:pt x="0" y="609"/>
                      <a:pt x="0" y="384"/>
                    </a:cubicBezTo>
                  </a:path>
                </a:pathLst>
              </a:custGeom>
              <a:noFill/>
              <a:ln w="41275" cap="flat">
                <a:solidFill>
                  <a:srgbClr val="3076B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12" name="Freeform 5">
                <a:extLst>
                  <a:ext uri="{FF2B5EF4-FFF2-40B4-BE49-F238E27FC236}">
                    <a16:creationId xmlns:a16="http://schemas.microsoft.com/office/drawing/2014/main" id="{C8ABF2D5-FA7E-0F46-BF11-ADC0AC6A6364}"/>
                  </a:ext>
                </a:extLst>
              </p:cNvPr>
              <p:cNvSpPr>
                <a:spLocks noChangeArrowheads="1"/>
              </p:cNvSpPr>
              <p:nvPr/>
            </p:nvSpPr>
            <p:spPr bwMode="auto">
              <a:xfrm>
                <a:off x="1455" y="994"/>
                <a:ext cx="176" cy="176"/>
              </a:xfrm>
              <a:custGeom>
                <a:avLst/>
                <a:gdLst>
                  <a:gd name="T0" fmla="*/ 0 w 782"/>
                  <a:gd name="T1" fmla="*/ 384 h 782"/>
                  <a:gd name="T2" fmla="*/ 0 w 782"/>
                  <a:gd name="T3" fmla="*/ 384 h 782"/>
                  <a:gd name="T4" fmla="*/ 384 w 782"/>
                  <a:gd name="T5" fmla="*/ 0 h 782"/>
                  <a:gd name="T6" fmla="*/ 781 w 782"/>
                  <a:gd name="T7" fmla="*/ 384 h 782"/>
                  <a:gd name="T8" fmla="*/ 384 w 782"/>
                  <a:gd name="T9" fmla="*/ 781 h 782"/>
                  <a:gd name="T10" fmla="*/ 0 w 782"/>
                  <a:gd name="T11" fmla="*/ 384 h 782"/>
                </a:gdLst>
                <a:ahLst/>
                <a:cxnLst>
                  <a:cxn ang="0">
                    <a:pos x="T0" y="T1"/>
                  </a:cxn>
                  <a:cxn ang="0">
                    <a:pos x="T2" y="T3"/>
                  </a:cxn>
                  <a:cxn ang="0">
                    <a:pos x="T4" y="T5"/>
                  </a:cxn>
                  <a:cxn ang="0">
                    <a:pos x="T6" y="T7"/>
                  </a:cxn>
                  <a:cxn ang="0">
                    <a:pos x="T8" y="T9"/>
                  </a:cxn>
                  <a:cxn ang="0">
                    <a:pos x="T10" y="T11"/>
                  </a:cxn>
                </a:cxnLst>
                <a:rect l="0" t="0" r="r" b="b"/>
                <a:pathLst>
                  <a:path w="782" h="782">
                    <a:moveTo>
                      <a:pt x="0" y="384"/>
                    </a:moveTo>
                    <a:lnTo>
                      <a:pt x="0" y="384"/>
                    </a:lnTo>
                    <a:cubicBezTo>
                      <a:pt x="0" y="172"/>
                      <a:pt x="172" y="0"/>
                      <a:pt x="384" y="0"/>
                    </a:cubicBezTo>
                    <a:cubicBezTo>
                      <a:pt x="609" y="0"/>
                      <a:pt x="781" y="172"/>
                      <a:pt x="781" y="384"/>
                    </a:cubicBezTo>
                    <a:cubicBezTo>
                      <a:pt x="781" y="609"/>
                      <a:pt x="609" y="781"/>
                      <a:pt x="384" y="781"/>
                    </a:cubicBezTo>
                    <a:cubicBezTo>
                      <a:pt x="172" y="781"/>
                      <a:pt x="0" y="609"/>
                      <a:pt x="0" y="384"/>
                    </a:cubicBezTo>
                  </a:path>
                </a:pathLst>
              </a:custGeom>
              <a:noFill/>
              <a:ln w="41275" cap="flat">
                <a:solidFill>
                  <a:srgbClr val="3076B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13" name="Freeform 6">
                <a:extLst>
                  <a:ext uri="{FF2B5EF4-FFF2-40B4-BE49-F238E27FC236}">
                    <a16:creationId xmlns:a16="http://schemas.microsoft.com/office/drawing/2014/main" id="{30489C9E-46D4-C444-8D51-E7F89E288E90}"/>
                  </a:ext>
                </a:extLst>
              </p:cNvPr>
              <p:cNvSpPr>
                <a:spLocks noChangeArrowheads="1"/>
              </p:cNvSpPr>
              <p:nvPr/>
            </p:nvSpPr>
            <p:spPr bwMode="auto">
              <a:xfrm>
                <a:off x="699" y="529"/>
                <a:ext cx="1008" cy="200"/>
              </a:xfrm>
              <a:custGeom>
                <a:avLst/>
                <a:gdLst>
                  <a:gd name="T0" fmla="*/ 0 w 4448"/>
                  <a:gd name="T1" fmla="*/ 887 h 888"/>
                  <a:gd name="T2" fmla="*/ 4222 w 4448"/>
                  <a:gd name="T3" fmla="*/ 0 h 888"/>
                  <a:gd name="T4" fmla="*/ 4447 w 4448"/>
                  <a:gd name="T5" fmla="*/ 887 h 888"/>
                </a:gdLst>
                <a:ahLst/>
                <a:cxnLst>
                  <a:cxn ang="0">
                    <a:pos x="T0" y="T1"/>
                  </a:cxn>
                  <a:cxn ang="0">
                    <a:pos x="T2" y="T3"/>
                  </a:cxn>
                  <a:cxn ang="0">
                    <a:pos x="T4" y="T5"/>
                  </a:cxn>
                </a:cxnLst>
                <a:rect l="0" t="0" r="r" b="b"/>
                <a:pathLst>
                  <a:path w="4448" h="888">
                    <a:moveTo>
                      <a:pt x="0" y="887"/>
                    </a:moveTo>
                    <a:lnTo>
                      <a:pt x="4222" y="0"/>
                    </a:lnTo>
                    <a:lnTo>
                      <a:pt x="4447" y="887"/>
                    </a:lnTo>
                  </a:path>
                </a:pathLst>
              </a:custGeom>
              <a:noFill/>
              <a:ln w="41275" cap="flat">
                <a:solidFill>
                  <a:srgbClr val="235689"/>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14" name="Freeform 7">
                <a:extLst>
                  <a:ext uri="{FF2B5EF4-FFF2-40B4-BE49-F238E27FC236}">
                    <a16:creationId xmlns:a16="http://schemas.microsoft.com/office/drawing/2014/main" id="{0DC49DA0-390D-C446-8928-5D58E18F3807}"/>
                  </a:ext>
                </a:extLst>
              </p:cNvPr>
              <p:cNvSpPr>
                <a:spLocks noChangeArrowheads="1"/>
              </p:cNvSpPr>
              <p:nvPr/>
            </p:nvSpPr>
            <p:spPr bwMode="auto">
              <a:xfrm>
                <a:off x="522" y="346"/>
                <a:ext cx="1005" cy="383"/>
              </a:xfrm>
              <a:custGeom>
                <a:avLst/>
                <a:gdLst>
                  <a:gd name="T0" fmla="*/ 0 w 4435"/>
                  <a:gd name="T1" fmla="*/ 1694 h 1695"/>
                  <a:gd name="T2" fmla="*/ 4103 w 4435"/>
                  <a:gd name="T3" fmla="*/ 0 h 1695"/>
                  <a:gd name="T4" fmla="*/ 4434 w 4435"/>
                  <a:gd name="T5" fmla="*/ 715 h 1695"/>
                </a:gdLst>
                <a:ahLst/>
                <a:cxnLst>
                  <a:cxn ang="0">
                    <a:pos x="T0" y="T1"/>
                  </a:cxn>
                  <a:cxn ang="0">
                    <a:pos x="T2" y="T3"/>
                  </a:cxn>
                  <a:cxn ang="0">
                    <a:pos x="T4" y="T5"/>
                  </a:cxn>
                </a:cxnLst>
                <a:rect l="0" t="0" r="r" b="b"/>
                <a:pathLst>
                  <a:path w="4435" h="1695">
                    <a:moveTo>
                      <a:pt x="0" y="1694"/>
                    </a:moveTo>
                    <a:lnTo>
                      <a:pt x="4103" y="0"/>
                    </a:lnTo>
                    <a:lnTo>
                      <a:pt x="4434" y="715"/>
                    </a:lnTo>
                  </a:path>
                </a:pathLst>
              </a:custGeom>
              <a:noFill/>
              <a:ln w="41275" cap="flat">
                <a:solidFill>
                  <a:srgbClr val="235689"/>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grpSp>
        <p:sp>
          <p:nvSpPr>
            <p:cNvPr id="8" name="Rectangle 7">
              <a:extLst>
                <a:ext uri="{FF2B5EF4-FFF2-40B4-BE49-F238E27FC236}">
                  <a16:creationId xmlns:a16="http://schemas.microsoft.com/office/drawing/2014/main" id="{B04C390F-CA2C-4044-B738-6CE2B43061D0}"/>
                </a:ext>
              </a:extLst>
            </p:cNvPr>
            <p:cNvSpPr/>
            <p:nvPr/>
          </p:nvSpPr>
          <p:spPr>
            <a:xfrm>
              <a:off x="4539353" y="4198939"/>
              <a:ext cx="3113294" cy="480131"/>
            </a:xfrm>
            <a:prstGeom prst="rect">
              <a:avLst/>
            </a:prstGeom>
            <a:ln>
              <a:noFill/>
            </a:ln>
          </p:spPr>
          <p:txBody>
            <a:bodyPr wrap="square">
              <a:spAutoFit/>
            </a:bodyPr>
            <a:lstStyle/>
            <a:p>
              <a:pPr marL="0" marR="0" lvl="0" indent="0" algn="ctr" defTabSz="800100" rtl="0" eaLnBrk="1" fontAlgn="auto" latinLnBrk="0" hangingPunct="1">
                <a:lnSpc>
                  <a:spcPct val="90000"/>
                </a:lnSpc>
                <a:spcBef>
                  <a:spcPct val="0"/>
                </a:spcBef>
                <a:spcAft>
                  <a:spcPct val="3500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Semilight" panose="020B0402040204020203" pitchFamily="34" charset="0"/>
                  <a:ea typeface="+mn-ea"/>
                  <a:cs typeface="Segoe UI Semilight" panose="020B0402040204020203" pitchFamily="34" charset="0"/>
                </a:rPr>
                <a:t>Scalability</a:t>
              </a:r>
            </a:p>
          </p:txBody>
        </p:sp>
      </p:grpSp>
      <p:grpSp>
        <p:nvGrpSpPr>
          <p:cNvPr id="16" name="Group 15">
            <a:extLst>
              <a:ext uri="{FF2B5EF4-FFF2-40B4-BE49-F238E27FC236}">
                <a16:creationId xmlns:a16="http://schemas.microsoft.com/office/drawing/2014/main" id="{85F09F04-4FFB-6F4C-B1E5-A59484E5CD3A}"/>
              </a:ext>
            </a:extLst>
          </p:cNvPr>
          <p:cNvGrpSpPr/>
          <p:nvPr/>
        </p:nvGrpSpPr>
        <p:grpSpPr>
          <a:xfrm>
            <a:off x="1224198" y="2918588"/>
            <a:ext cx="3113294" cy="1945873"/>
            <a:chOff x="1125158" y="2733197"/>
            <a:chExt cx="3113294" cy="1945873"/>
          </a:xfrm>
        </p:grpSpPr>
        <p:sp>
          <p:nvSpPr>
            <p:cNvPr id="18" name="Rectangle 17">
              <a:extLst>
                <a:ext uri="{FF2B5EF4-FFF2-40B4-BE49-F238E27FC236}">
                  <a16:creationId xmlns:a16="http://schemas.microsoft.com/office/drawing/2014/main" id="{E4FFCDE3-8F94-FA4D-BF12-D7E99331C6FA}"/>
                </a:ext>
              </a:extLst>
            </p:cNvPr>
            <p:cNvSpPr/>
            <p:nvPr/>
          </p:nvSpPr>
          <p:spPr>
            <a:xfrm>
              <a:off x="1125158" y="4198939"/>
              <a:ext cx="3113294" cy="480131"/>
            </a:xfrm>
            <a:prstGeom prst="rect">
              <a:avLst/>
            </a:prstGeom>
            <a:ln>
              <a:noFill/>
            </a:ln>
          </p:spPr>
          <p:txBody>
            <a:bodyPr wrap="square">
              <a:spAutoFit/>
            </a:bodyPr>
            <a:lstStyle/>
            <a:p>
              <a:pPr marL="0" marR="0" lvl="0" indent="0" algn="ctr" defTabSz="800100" rtl="0" eaLnBrk="1" fontAlgn="auto" latinLnBrk="0" hangingPunct="1">
                <a:lnSpc>
                  <a:spcPct val="90000"/>
                </a:lnSpc>
                <a:spcBef>
                  <a:spcPct val="0"/>
                </a:spcBef>
                <a:spcAft>
                  <a:spcPct val="3500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Semilight" panose="020B0402040204020203" pitchFamily="34" charset="0"/>
                  <a:ea typeface="+mn-ea"/>
                  <a:cs typeface="Segoe UI Semilight" panose="020B0402040204020203" pitchFamily="34" charset="0"/>
                </a:rPr>
                <a:t>Low latency</a:t>
              </a:r>
            </a:p>
          </p:txBody>
        </p:sp>
        <p:grpSp>
          <p:nvGrpSpPr>
            <p:cNvPr id="19" name="Group 18">
              <a:extLst>
                <a:ext uri="{FF2B5EF4-FFF2-40B4-BE49-F238E27FC236}">
                  <a16:creationId xmlns:a16="http://schemas.microsoft.com/office/drawing/2014/main" id="{DFC04C24-B249-C34C-BCF0-D0DCD98372B3}"/>
                </a:ext>
              </a:extLst>
            </p:cNvPr>
            <p:cNvGrpSpPr/>
            <p:nvPr/>
          </p:nvGrpSpPr>
          <p:grpSpPr>
            <a:xfrm>
              <a:off x="1458625" y="2733197"/>
              <a:ext cx="2473613" cy="1229206"/>
              <a:chOff x="1458625" y="2733197"/>
              <a:chExt cx="2473613" cy="1229206"/>
            </a:xfrm>
          </p:grpSpPr>
          <p:sp>
            <p:nvSpPr>
              <p:cNvPr id="20" name="Freeform 9">
                <a:extLst>
                  <a:ext uri="{FF2B5EF4-FFF2-40B4-BE49-F238E27FC236}">
                    <a16:creationId xmlns:a16="http://schemas.microsoft.com/office/drawing/2014/main" id="{D84E4697-B06C-EC4C-9289-9D0BDD09A3B5}"/>
                  </a:ext>
                </a:extLst>
              </p:cNvPr>
              <p:cNvSpPr>
                <a:spLocks noChangeArrowheads="1"/>
              </p:cNvSpPr>
              <p:nvPr/>
            </p:nvSpPr>
            <p:spPr bwMode="auto">
              <a:xfrm>
                <a:off x="1504628" y="2735265"/>
                <a:ext cx="2382838" cy="946150"/>
              </a:xfrm>
              <a:custGeom>
                <a:avLst/>
                <a:gdLst>
                  <a:gd name="T0" fmla="*/ 3311 w 6623"/>
                  <a:gd name="T1" fmla="*/ 0 h 2631"/>
                  <a:gd name="T2" fmla="*/ 3311 w 6623"/>
                  <a:gd name="T3" fmla="*/ 353 h 2631"/>
                  <a:gd name="T4" fmla="*/ 3311 w 6623"/>
                  <a:gd name="T5" fmla="*/ 0 h 2631"/>
                  <a:gd name="T6" fmla="*/ 2421 w 6623"/>
                  <a:gd name="T7" fmla="*/ 118 h 2631"/>
                  <a:gd name="T8" fmla="*/ 2513 w 6623"/>
                  <a:gd name="T9" fmla="*/ 458 h 2631"/>
                  <a:gd name="T10" fmla="*/ 2421 w 6623"/>
                  <a:gd name="T11" fmla="*/ 118 h 2631"/>
                  <a:gd name="T12" fmla="*/ 1596 w 6623"/>
                  <a:gd name="T13" fmla="*/ 458 h 2631"/>
                  <a:gd name="T14" fmla="*/ 1780 w 6623"/>
                  <a:gd name="T15" fmla="*/ 759 h 2631"/>
                  <a:gd name="T16" fmla="*/ 1596 w 6623"/>
                  <a:gd name="T17" fmla="*/ 458 h 2631"/>
                  <a:gd name="T18" fmla="*/ 1138 w 6623"/>
                  <a:gd name="T19" fmla="*/ 1256 h 2631"/>
                  <a:gd name="T20" fmla="*/ 890 w 6623"/>
                  <a:gd name="T21" fmla="*/ 995 h 2631"/>
                  <a:gd name="T22" fmla="*/ 1138 w 6623"/>
                  <a:gd name="T23" fmla="*/ 1256 h 2631"/>
                  <a:gd name="T24" fmla="*/ 340 w 6623"/>
                  <a:gd name="T25" fmla="*/ 1714 h 2631"/>
                  <a:gd name="T26" fmla="*/ 654 w 6623"/>
                  <a:gd name="T27" fmla="*/ 1885 h 2631"/>
                  <a:gd name="T28" fmla="*/ 340 w 6623"/>
                  <a:gd name="T29" fmla="*/ 1714 h 2631"/>
                  <a:gd name="T30" fmla="*/ 353 w 6623"/>
                  <a:gd name="T31" fmla="*/ 2630 h 2631"/>
                  <a:gd name="T32" fmla="*/ 0 w 6623"/>
                  <a:gd name="T33" fmla="*/ 2539 h 2631"/>
                  <a:gd name="T34" fmla="*/ 353 w 6623"/>
                  <a:gd name="T35" fmla="*/ 2630 h 2631"/>
                  <a:gd name="T36" fmla="*/ 6622 w 6623"/>
                  <a:gd name="T37" fmla="*/ 2539 h 2631"/>
                  <a:gd name="T38" fmla="*/ 6282 w 6623"/>
                  <a:gd name="T39" fmla="*/ 2630 h 2631"/>
                  <a:gd name="T40" fmla="*/ 6622 w 6623"/>
                  <a:gd name="T41" fmla="*/ 2539 h 2631"/>
                  <a:gd name="T42" fmla="*/ 6282 w 6623"/>
                  <a:gd name="T43" fmla="*/ 1714 h 2631"/>
                  <a:gd name="T44" fmla="*/ 5968 w 6623"/>
                  <a:gd name="T45" fmla="*/ 1885 h 2631"/>
                  <a:gd name="T46" fmla="*/ 6282 w 6623"/>
                  <a:gd name="T47" fmla="*/ 1714 h 2631"/>
                  <a:gd name="T48" fmla="*/ 5732 w 6623"/>
                  <a:gd name="T49" fmla="*/ 995 h 2631"/>
                  <a:gd name="T50" fmla="*/ 5484 w 6623"/>
                  <a:gd name="T51" fmla="*/ 1256 h 2631"/>
                  <a:gd name="T52" fmla="*/ 5732 w 6623"/>
                  <a:gd name="T53" fmla="*/ 995 h 2631"/>
                  <a:gd name="T54" fmla="*/ 5025 w 6623"/>
                  <a:gd name="T55" fmla="*/ 458 h 2631"/>
                  <a:gd name="T56" fmla="*/ 4842 w 6623"/>
                  <a:gd name="T57" fmla="*/ 759 h 2631"/>
                  <a:gd name="T58" fmla="*/ 5025 w 6623"/>
                  <a:gd name="T59" fmla="*/ 458 h 2631"/>
                  <a:gd name="T60" fmla="*/ 4201 w 6623"/>
                  <a:gd name="T61" fmla="*/ 118 h 2631"/>
                  <a:gd name="T62" fmla="*/ 4109 w 6623"/>
                  <a:gd name="T63" fmla="*/ 458 h 2631"/>
                  <a:gd name="T64" fmla="*/ 4201 w 6623"/>
                  <a:gd name="T65" fmla="*/ 118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23" h="2631">
                    <a:moveTo>
                      <a:pt x="3311" y="0"/>
                    </a:moveTo>
                    <a:lnTo>
                      <a:pt x="3311" y="353"/>
                    </a:lnTo>
                    <a:lnTo>
                      <a:pt x="3311" y="0"/>
                    </a:lnTo>
                    <a:close/>
                    <a:moveTo>
                      <a:pt x="2421" y="118"/>
                    </a:moveTo>
                    <a:lnTo>
                      <a:pt x="2513" y="458"/>
                    </a:lnTo>
                    <a:lnTo>
                      <a:pt x="2421" y="118"/>
                    </a:lnTo>
                    <a:close/>
                    <a:moveTo>
                      <a:pt x="1596" y="458"/>
                    </a:moveTo>
                    <a:lnTo>
                      <a:pt x="1780" y="759"/>
                    </a:lnTo>
                    <a:lnTo>
                      <a:pt x="1596" y="458"/>
                    </a:lnTo>
                    <a:close/>
                    <a:moveTo>
                      <a:pt x="1138" y="1256"/>
                    </a:moveTo>
                    <a:lnTo>
                      <a:pt x="890" y="995"/>
                    </a:lnTo>
                    <a:lnTo>
                      <a:pt x="1138" y="1256"/>
                    </a:lnTo>
                    <a:close/>
                    <a:moveTo>
                      <a:pt x="340" y="1714"/>
                    </a:moveTo>
                    <a:lnTo>
                      <a:pt x="654" y="1885"/>
                    </a:lnTo>
                    <a:lnTo>
                      <a:pt x="340" y="1714"/>
                    </a:lnTo>
                    <a:close/>
                    <a:moveTo>
                      <a:pt x="353" y="2630"/>
                    </a:moveTo>
                    <a:lnTo>
                      <a:pt x="0" y="2539"/>
                    </a:lnTo>
                    <a:lnTo>
                      <a:pt x="353" y="2630"/>
                    </a:lnTo>
                    <a:close/>
                    <a:moveTo>
                      <a:pt x="6622" y="2539"/>
                    </a:moveTo>
                    <a:lnTo>
                      <a:pt x="6282" y="2630"/>
                    </a:lnTo>
                    <a:lnTo>
                      <a:pt x="6622" y="2539"/>
                    </a:lnTo>
                    <a:close/>
                    <a:moveTo>
                      <a:pt x="6282" y="1714"/>
                    </a:moveTo>
                    <a:lnTo>
                      <a:pt x="5968" y="1885"/>
                    </a:lnTo>
                    <a:lnTo>
                      <a:pt x="6282" y="1714"/>
                    </a:lnTo>
                    <a:close/>
                    <a:moveTo>
                      <a:pt x="5732" y="995"/>
                    </a:moveTo>
                    <a:lnTo>
                      <a:pt x="5484" y="1256"/>
                    </a:lnTo>
                    <a:lnTo>
                      <a:pt x="5732" y="995"/>
                    </a:lnTo>
                    <a:close/>
                    <a:moveTo>
                      <a:pt x="5025" y="458"/>
                    </a:moveTo>
                    <a:lnTo>
                      <a:pt x="4842" y="759"/>
                    </a:lnTo>
                    <a:lnTo>
                      <a:pt x="5025" y="458"/>
                    </a:lnTo>
                    <a:close/>
                    <a:moveTo>
                      <a:pt x="4201" y="118"/>
                    </a:moveTo>
                    <a:lnTo>
                      <a:pt x="4109" y="458"/>
                    </a:lnTo>
                    <a:lnTo>
                      <a:pt x="4201" y="118"/>
                    </a:lnTo>
                    <a:close/>
                  </a:path>
                </a:pathLst>
              </a:custGeom>
              <a:solidFill>
                <a:srgbClr val="CFE7F5"/>
              </a:solidFill>
              <a:ln w="41275" cap="flat">
                <a:solidFill>
                  <a:srgbClr val="235689"/>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21" name="Freeform 11">
                <a:extLst>
                  <a:ext uri="{FF2B5EF4-FFF2-40B4-BE49-F238E27FC236}">
                    <a16:creationId xmlns:a16="http://schemas.microsoft.com/office/drawing/2014/main" id="{894A978E-864D-AD44-9038-9101237C4B80}"/>
                  </a:ext>
                </a:extLst>
              </p:cNvPr>
              <p:cNvSpPr>
                <a:spLocks noChangeArrowheads="1"/>
              </p:cNvSpPr>
              <p:nvPr/>
            </p:nvSpPr>
            <p:spPr bwMode="auto">
              <a:xfrm>
                <a:off x="2531740" y="3808415"/>
                <a:ext cx="314325" cy="153988"/>
              </a:xfrm>
              <a:custGeom>
                <a:avLst/>
                <a:gdLst>
                  <a:gd name="T0" fmla="*/ 445 w 878"/>
                  <a:gd name="T1" fmla="*/ 0 h 433"/>
                  <a:gd name="T2" fmla="*/ 445 w 878"/>
                  <a:gd name="T3" fmla="*/ 0 h 433"/>
                  <a:gd name="T4" fmla="*/ 0 w 878"/>
                  <a:gd name="T5" fmla="*/ 432 h 433"/>
                  <a:gd name="T6" fmla="*/ 877 w 878"/>
                  <a:gd name="T7" fmla="*/ 432 h 433"/>
                  <a:gd name="T8" fmla="*/ 445 w 878"/>
                  <a:gd name="T9" fmla="*/ 0 h 433"/>
                </a:gdLst>
                <a:ahLst/>
                <a:cxnLst>
                  <a:cxn ang="0">
                    <a:pos x="T0" y="T1"/>
                  </a:cxn>
                  <a:cxn ang="0">
                    <a:pos x="T2" y="T3"/>
                  </a:cxn>
                  <a:cxn ang="0">
                    <a:pos x="T4" y="T5"/>
                  </a:cxn>
                  <a:cxn ang="0">
                    <a:pos x="T6" y="T7"/>
                  </a:cxn>
                  <a:cxn ang="0">
                    <a:pos x="T8" y="T9"/>
                  </a:cxn>
                </a:cxnLst>
                <a:rect l="0" t="0" r="r" b="b"/>
                <a:pathLst>
                  <a:path w="878" h="433">
                    <a:moveTo>
                      <a:pt x="445" y="0"/>
                    </a:moveTo>
                    <a:lnTo>
                      <a:pt x="445" y="0"/>
                    </a:lnTo>
                    <a:cubicBezTo>
                      <a:pt x="196" y="0"/>
                      <a:pt x="0" y="196"/>
                      <a:pt x="0" y="432"/>
                    </a:cubicBezTo>
                    <a:cubicBezTo>
                      <a:pt x="877" y="432"/>
                      <a:pt x="877" y="432"/>
                      <a:pt x="877" y="432"/>
                    </a:cubicBezTo>
                    <a:cubicBezTo>
                      <a:pt x="877" y="196"/>
                      <a:pt x="680" y="0"/>
                      <a:pt x="445" y="0"/>
                    </a:cubicBezTo>
                  </a:path>
                </a:pathLst>
              </a:custGeom>
              <a:solidFill>
                <a:srgbClr val="FFFFFF"/>
              </a:solidFill>
              <a:ln w="41275" cap="flat">
                <a:solidFill>
                  <a:srgbClr val="3076BC"/>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22" name="Freeform 12">
                <a:extLst>
                  <a:ext uri="{FF2B5EF4-FFF2-40B4-BE49-F238E27FC236}">
                    <a16:creationId xmlns:a16="http://schemas.microsoft.com/office/drawing/2014/main" id="{1A7634E5-B868-D647-8CAF-566C200CA432}"/>
                  </a:ext>
                </a:extLst>
              </p:cNvPr>
              <p:cNvSpPr>
                <a:spLocks noChangeArrowheads="1"/>
              </p:cNvSpPr>
              <p:nvPr/>
            </p:nvSpPr>
            <p:spPr bwMode="auto">
              <a:xfrm flipH="1">
                <a:off x="1980083" y="3259138"/>
                <a:ext cx="658813" cy="658813"/>
              </a:xfrm>
              <a:custGeom>
                <a:avLst/>
                <a:gdLst>
                  <a:gd name="T0" fmla="*/ 236 w 1833"/>
                  <a:gd name="T1" fmla="*/ 1833 h 1834"/>
                  <a:gd name="T2" fmla="*/ 1832 w 1833"/>
                  <a:gd name="T3" fmla="*/ 0 h 1834"/>
                  <a:gd name="T4" fmla="*/ 0 w 1833"/>
                  <a:gd name="T5" fmla="*/ 1584 h 1834"/>
                </a:gdLst>
                <a:ahLst/>
                <a:cxnLst>
                  <a:cxn ang="0">
                    <a:pos x="T0" y="T1"/>
                  </a:cxn>
                  <a:cxn ang="0">
                    <a:pos x="T2" y="T3"/>
                  </a:cxn>
                  <a:cxn ang="0">
                    <a:pos x="T4" y="T5"/>
                  </a:cxn>
                </a:cxnLst>
                <a:rect l="0" t="0" r="r" b="b"/>
                <a:pathLst>
                  <a:path w="1833" h="1834">
                    <a:moveTo>
                      <a:pt x="236" y="1833"/>
                    </a:moveTo>
                    <a:lnTo>
                      <a:pt x="1832" y="0"/>
                    </a:lnTo>
                    <a:lnTo>
                      <a:pt x="0" y="1584"/>
                    </a:lnTo>
                  </a:path>
                </a:pathLst>
              </a:custGeom>
              <a:solidFill>
                <a:srgbClr val="FFFFFF"/>
              </a:solidFill>
              <a:ln w="41275" cap="flat">
                <a:solidFill>
                  <a:srgbClr val="3076BC"/>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B4009E"/>
                  </a:solidFill>
                  <a:effectLst/>
                  <a:uLnTx/>
                  <a:uFillTx/>
                  <a:latin typeface="Segoe UI"/>
                  <a:ea typeface="+mn-ea"/>
                  <a:cs typeface="+mn-cs"/>
                </a:endParaRPr>
              </a:p>
            </p:txBody>
          </p:sp>
          <p:sp>
            <p:nvSpPr>
              <p:cNvPr id="23" name="Freeform 22">
                <a:extLst>
                  <a:ext uri="{FF2B5EF4-FFF2-40B4-BE49-F238E27FC236}">
                    <a16:creationId xmlns:a16="http://schemas.microsoft.com/office/drawing/2014/main" id="{35BB1DB5-8879-8F42-968B-22A0F4D77D1F}"/>
                  </a:ext>
                </a:extLst>
              </p:cNvPr>
              <p:cNvSpPr/>
              <p:nvPr/>
            </p:nvSpPr>
            <p:spPr bwMode="auto">
              <a:xfrm>
                <a:off x="1458625" y="2733197"/>
                <a:ext cx="2473613" cy="1229206"/>
              </a:xfrm>
              <a:custGeom>
                <a:avLst/>
                <a:gdLst>
                  <a:gd name="connsiteX0" fmla="*/ 1226737 w 2453474"/>
                  <a:gd name="connsiteY0" fmla="*/ 0 h 1219198"/>
                  <a:gd name="connsiteX1" fmla="*/ 2447539 w 2453474"/>
                  <a:gd name="connsiteY1" fmla="*/ 1101670 h 1219198"/>
                  <a:gd name="connsiteX2" fmla="*/ 2453474 w 2453474"/>
                  <a:gd name="connsiteY2" fmla="*/ 1219198 h 1219198"/>
                  <a:gd name="connsiteX3" fmla="*/ 0 w 2453474"/>
                  <a:gd name="connsiteY3" fmla="*/ 1219198 h 1219198"/>
                  <a:gd name="connsiteX4" fmla="*/ 5935 w 2453474"/>
                  <a:gd name="connsiteY4" fmla="*/ 1101670 h 1219198"/>
                  <a:gd name="connsiteX5" fmla="*/ 1226737 w 2453474"/>
                  <a:gd name="connsiteY5" fmla="*/ 0 h 1219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3474" h="1219198">
                    <a:moveTo>
                      <a:pt x="1226737" y="0"/>
                    </a:moveTo>
                    <a:cubicBezTo>
                      <a:pt x="1862109" y="0"/>
                      <a:pt x="2384698" y="482878"/>
                      <a:pt x="2447539" y="1101670"/>
                    </a:cubicBezTo>
                    <a:lnTo>
                      <a:pt x="2453474" y="1219198"/>
                    </a:lnTo>
                    <a:lnTo>
                      <a:pt x="0" y="1219198"/>
                    </a:lnTo>
                    <a:lnTo>
                      <a:pt x="5935" y="1101670"/>
                    </a:lnTo>
                    <a:cubicBezTo>
                      <a:pt x="68776" y="482878"/>
                      <a:pt x="591365" y="0"/>
                      <a:pt x="1226737" y="0"/>
                    </a:cubicBezTo>
                    <a:close/>
                  </a:path>
                </a:pathLst>
              </a:custGeom>
              <a:noFill/>
              <a:ln w="41275">
                <a:solidFill>
                  <a:srgbClr val="235689"/>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800" b="0" i="0" u="none" strike="noStrike" kern="1200" cap="none" spc="0" normalizeH="0" baseline="0" noProof="0" err="1">
                  <a:ln>
                    <a:noFill/>
                  </a:ln>
                  <a:solidFill>
                    <a:srgbClr val="B4009E"/>
                  </a:solidFill>
                  <a:effectLst/>
                  <a:uLnTx/>
                  <a:uFillTx/>
                  <a:latin typeface="Segoe UI"/>
                  <a:ea typeface="Segoe UI" pitchFamily="34" charset="0"/>
                  <a:cs typeface="Segoe UI" pitchFamily="34" charset="0"/>
                </a:endParaRPr>
              </a:p>
            </p:txBody>
          </p:sp>
        </p:grpSp>
      </p:grpSp>
      <p:grpSp>
        <p:nvGrpSpPr>
          <p:cNvPr id="2" name="Group 1">
            <a:extLst>
              <a:ext uri="{FF2B5EF4-FFF2-40B4-BE49-F238E27FC236}">
                <a16:creationId xmlns:a16="http://schemas.microsoft.com/office/drawing/2014/main" id="{F0F71B9D-FCF9-45C5-8EEA-8F8439B4DBAD}"/>
              </a:ext>
            </a:extLst>
          </p:cNvPr>
          <p:cNvGrpSpPr/>
          <p:nvPr/>
        </p:nvGrpSpPr>
        <p:grpSpPr>
          <a:xfrm>
            <a:off x="8072623" y="2248744"/>
            <a:ext cx="3113294" cy="2657658"/>
            <a:chOff x="8002288" y="2115880"/>
            <a:chExt cx="3113294" cy="2657658"/>
          </a:xfrm>
        </p:grpSpPr>
        <p:sp>
          <p:nvSpPr>
            <p:cNvPr id="15" name="Rectangle 14">
              <a:extLst>
                <a:ext uri="{FF2B5EF4-FFF2-40B4-BE49-F238E27FC236}">
                  <a16:creationId xmlns:a16="http://schemas.microsoft.com/office/drawing/2014/main" id="{1FC1BB56-9348-2649-B282-FE56547E75DE}"/>
                </a:ext>
              </a:extLst>
            </p:cNvPr>
            <p:cNvSpPr/>
            <p:nvPr/>
          </p:nvSpPr>
          <p:spPr>
            <a:xfrm>
              <a:off x="8002288" y="4293407"/>
              <a:ext cx="3113294" cy="480131"/>
            </a:xfrm>
            <a:prstGeom prst="rect">
              <a:avLst/>
            </a:prstGeom>
            <a:ln>
              <a:noFill/>
            </a:ln>
          </p:spPr>
          <p:txBody>
            <a:bodyPr wrap="square">
              <a:spAutoFit/>
            </a:bodyPr>
            <a:lstStyle/>
            <a:p>
              <a:pPr marL="0" marR="0" lvl="0" indent="0" algn="ctr" defTabSz="800100" rtl="0" eaLnBrk="1" fontAlgn="auto" latinLnBrk="0" hangingPunct="1">
                <a:lnSpc>
                  <a:spcPct val="90000"/>
                </a:lnSpc>
                <a:spcBef>
                  <a:spcPct val="0"/>
                </a:spcBef>
                <a:spcAft>
                  <a:spcPct val="3500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Semilight" panose="020B0402040204020203" pitchFamily="34" charset="0"/>
                  <a:ea typeface="+mn-ea"/>
                  <a:cs typeface="Segoe UI Semilight" panose="020B0402040204020203" pitchFamily="34" charset="0"/>
                </a:rPr>
                <a:t>Flexibility</a:t>
              </a:r>
            </a:p>
          </p:txBody>
        </p:sp>
        <p:grpSp>
          <p:nvGrpSpPr>
            <p:cNvPr id="24" name="Group 23">
              <a:extLst>
                <a:ext uri="{FF2B5EF4-FFF2-40B4-BE49-F238E27FC236}">
                  <a16:creationId xmlns:a16="http://schemas.microsoft.com/office/drawing/2014/main" id="{50F13A03-6DF5-46EE-A9B4-74DC9AF164F8}"/>
                </a:ext>
              </a:extLst>
            </p:cNvPr>
            <p:cNvGrpSpPr/>
            <p:nvPr/>
          </p:nvGrpSpPr>
          <p:grpSpPr>
            <a:xfrm rot="10800000">
              <a:off x="8591756" y="2115880"/>
              <a:ext cx="1966537" cy="1988180"/>
              <a:chOff x="6856744" y="2832100"/>
              <a:chExt cx="2007526" cy="2029620"/>
            </a:xfrm>
          </p:grpSpPr>
          <p:grpSp>
            <p:nvGrpSpPr>
              <p:cNvPr id="25" name="Group 24">
                <a:extLst>
                  <a:ext uri="{FF2B5EF4-FFF2-40B4-BE49-F238E27FC236}">
                    <a16:creationId xmlns:a16="http://schemas.microsoft.com/office/drawing/2014/main" id="{6CBD0271-3E37-4AD4-89FF-A2F742A300AB}"/>
                  </a:ext>
                </a:extLst>
              </p:cNvPr>
              <p:cNvGrpSpPr/>
              <p:nvPr/>
            </p:nvGrpSpPr>
            <p:grpSpPr>
              <a:xfrm>
                <a:off x="7107238" y="2832100"/>
                <a:ext cx="1506537" cy="1736725"/>
                <a:chOff x="7107238" y="2832100"/>
                <a:chExt cx="1506537" cy="1736725"/>
              </a:xfrm>
            </p:grpSpPr>
            <p:sp>
              <p:nvSpPr>
                <p:cNvPr id="30" name="Freeform 31">
                  <a:extLst>
                    <a:ext uri="{FF2B5EF4-FFF2-40B4-BE49-F238E27FC236}">
                      <a16:creationId xmlns:a16="http://schemas.microsoft.com/office/drawing/2014/main" id="{00F8D200-4E86-4178-9661-9FDF05A378A5}"/>
                    </a:ext>
                  </a:extLst>
                </p:cNvPr>
                <p:cNvSpPr>
                  <a:spLocks noChangeArrowheads="1"/>
                </p:cNvSpPr>
                <p:nvPr/>
              </p:nvSpPr>
              <p:spPr bwMode="auto">
                <a:xfrm>
                  <a:off x="7107238" y="2832100"/>
                  <a:ext cx="1504950" cy="1736725"/>
                </a:xfrm>
                <a:custGeom>
                  <a:avLst/>
                  <a:gdLst>
                    <a:gd name="T0" fmla="*/ 2099 w 4184"/>
                    <a:gd name="T1" fmla="*/ 0 h 4827"/>
                    <a:gd name="T2" fmla="*/ 0 w 4184"/>
                    <a:gd name="T3" fmla="*/ 1206 h 4827"/>
                    <a:gd name="T4" fmla="*/ 0 w 4184"/>
                    <a:gd name="T5" fmla="*/ 3620 h 4827"/>
                    <a:gd name="T6" fmla="*/ 2099 w 4184"/>
                    <a:gd name="T7" fmla="*/ 4826 h 4827"/>
                    <a:gd name="T8" fmla="*/ 4183 w 4184"/>
                    <a:gd name="T9" fmla="*/ 3620 h 4827"/>
                    <a:gd name="T10" fmla="*/ 4183 w 4184"/>
                    <a:gd name="T11" fmla="*/ 1206 h 4827"/>
                    <a:gd name="T12" fmla="*/ 2099 w 4184"/>
                    <a:gd name="T13" fmla="*/ 0 h 4827"/>
                  </a:gdLst>
                  <a:ahLst/>
                  <a:cxnLst>
                    <a:cxn ang="0">
                      <a:pos x="T0" y="T1"/>
                    </a:cxn>
                    <a:cxn ang="0">
                      <a:pos x="T2" y="T3"/>
                    </a:cxn>
                    <a:cxn ang="0">
                      <a:pos x="T4" y="T5"/>
                    </a:cxn>
                    <a:cxn ang="0">
                      <a:pos x="T6" y="T7"/>
                    </a:cxn>
                    <a:cxn ang="0">
                      <a:pos x="T8" y="T9"/>
                    </a:cxn>
                    <a:cxn ang="0">
                      <a:pos x="T10" y="T11"/>
                    </a:cxn>
                    <a:cxn ang="0">
                      <a:pos x="T12" y="T13"/>
                    </a:cxn>
                  </a:cxnLst>
                  <a:rect l="0" t="0" r="r" b="b"/>
                  <a:pathLst>
                    <a:path w="4184" h="4827">
                      <a:moveTo>
                        <a:pt x="2099" y="0"/>
                      </a:moveTo>
                      <a:lnTo>
                        <a:pt x="0" y="1206"/>
                      </a:lnTo>
                      <a:lnTo>
                        <a:pt x="0" y="3620"/>
                      </a:lnTo>
                      <a:lnTo>
                        <a:pt x="2099" y="4826"/>
                      </a:lnTo>
                      <a:lnTo>
                        <a:pt x="4183" y="3620"/>
                      </a:lnTo>
                      <a:lnTo>
                        <a:pt x="4183" y="1206"/>
                      </a:lnTo>
                      <a:lnTo>
                        <a:pt x="2099" y="0"/>
                      </a:lnTo>
                    </a:path>
                  </a:pathLst>
                </a:custGeom>
                <a:noFill/>
                <a:ln w="38100" cap="flat">
                  <a:solidFill>
                    <a:srgbClr val="235689"/>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sp>
              <p:nvSpPr>
                <p:cNvPr id="31" name="Line 32">
                  <a:extLst>
                    <a:ext uri="{FF2B5EF4-FFF2-40B4-BE49-F238E27FC236}">
                      <a16:creationId xmlns:a16="http://schemas.microsoft.com/office/drawing/2014/main" id="{32F9A2F8-D619-42B2-9178-E3F7263021FA}"/>
                    </a:ext>
                  </a:extLst>
                </p:cNvPr>
                <p:cNvSpPr>
                  <a:spLocks noChangeShapeType="1"/>
                </p:cNvSpPr>
                <p:nvPr/>
              </p:nvSpPr>
              <p:spPr bwMode="auto">
                <a:xfrm>
                  <a:off x="7862888" y="2832100"/>
                  <a:ext cx="0" cy="866775"/>
                </a:xfrm>
                <a:prstGeom prst="line">
                  <a:avLst/>
                </a:prstGeom>
                <a:noFill/>
                <a:ln w="38100" cap="flat">
                  <a:solidFill>
                    <a:srgbClr val="235689"/>
                  </a:solidFill>
                  <a:prstDash val="sys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sp>
              <p:nvSpPr>
                <p:cNvPr id="32" name="Line 33">
                  <a:extLst>
                    <a:ext uri="{FF2B5EF4-FFF2-40B4-BE49-F238E27FC236}">
                      <a16:creationId xmlns:a16="http://schemas.microsoft.com/office/drawing/2014/main" id="{5DC138CB-A0B5-4AFC-892D-6C074182BD62}"/>
                    </a:ext>
                  </a:extLst>
                </p:cNvPr>
                <p:cNvSpPr>
                  <a:spLocks noChangeShapeType="1"/>
                </p:cNvSpPr>
                <p:nvPr/>
              </p:nvSpPr>
              <p:spPr bwMode="auto">
                <a:xfrm flipV="1">
                  <a:off x="7107238" y="3697288"/>
                  <a:ext cx="754063" cy="436563"/>
                </a:xfrm>
                <a:prstGeom prst="line">
                  <a:avLst/>
                </a:prstGeom>
                <a:noFill/>
                <a:ln w="38100" cap="flat">
                  <a:solidFill>
                    <a:srgbClr val="235689"/>
                  </a:solidFill>
                  <a:prstDash val="sys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sp>
              <p:nvSpPr>
                <p:cNvPr id="33" name="Line 34">
                  <a:extLst>
                    <a:ext uri="{FF2B5EF4-FFF2-40B4-BE49-F238E27FC236}">
                      <a16:creationId xmlns:a16="http://schemas.microsoft.com/office/drawing/2014/main" id="{A92DCFA9-1EB0-4815-9BC1-80453A7C7074}"/>
                    </a:ext>
                  </a:extLst>
                </p:cNvPr>
                <p:cNvSpPr>
                  <a:spLocks noChangeShapeType="1"/>
                </p:cNvSpPr>
                <p:nvPr/>
              </p:nvSpPr>
              <p:spPr bwMode="auto">
                <a:xfrm flipH="1" flipV="1">
                  <a:off x="7861300" y="3697288"/>
                  <a:ext cx="752475" cy="436563"/>
                </a:xfrm>
                <a:prstGeom prst="line">
                  <a:avLst/>
                </a:prstGeom>
                <a:noFill/>
                <a:ln w="38100" cap="flat">
                  <a:solidFill>
                    <a:srgbClr val="235689"/>
                  </a:solidFill>
                  <a:prstDash val="sys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grpSp>
          <p:grpSp>
            <p:nvGrpSpPr>
              <p:cNvPr id="26" name="Group 25">
                <a:extLst>
                  <a:ext uri="{FF2B5EF4-FFF2-40B4-BE49-F238E27FC236}">
                    <a16:creationId xmlns:a16="http://schemas.microsoft.com/office/drawing/2014/main" id="{E24686F8-5AFC-4218-BF23-6AF1582DEA03}"/>
                  </a:ext>
                </a:extLst>
              </p:cNvPr>
              <p:cNvGrpSpPr/>
              <p:nvPr/>
            </p:nvGrpSpPr>
            <p:grpSpPr>
              <a:xfrm>
                <a:off x="6856744" y="3120232"/>
                <a:ext cx="2007526" cy="1741488"/>
                <a:chOff x="6950075" y="3175000"/>
                <a:chExt cx="1820863" cy="1579563"/>
              </a:xfrm>
            </p:grpSpPr>
            <p:sp>
              <p:nvSpPr>
                <p:cNvPr id="27" name="Line 35">
                  <a:extLst>
                    <a:ext uri="{FF2B5EF4-FFF2-40B4-BE49-F238E27FC236}">
                      <a16:creationId xmlns:a16="http://schemas.microsoft.com/office/drawing/2014/main" id="{AED0ABC3-EF8E-45D4-9A04-62FDC4246C2D}"/>
                    </a:ext>
                  </a:extLst>
                </p:cNvPr>
                <p:cNvSpPr>
                  <a:spLocks noChangeShapeType="1"/>
                </p:cNvSpPr>
                <p:nvPr/>
              </p:nvSpPr>
              <p:spPr bwMode="auto">
                <a:xfrm flipV="1">
                  <a:off x="7862888" y="3698875"/>
                  <a:ext cx="0" cy="1055688"/>
                </a:xfrm>
                <a:prstGeom prst="line">
                  <a:avLst/>
                </a:prstGeom>
                <a:noFill/>
                <a:ln w="38100" cap="flat">
                  <a:solidFill>
                    <a:srgbClr val="3076BC"/>
                  </a:solidFill>
                  <a:round/>
                  <a:headEnd type="arrow" w="lg"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sp>
              <p:nvSpPr>
                <p:cNvPr id="28" name="Line 36">
                  <a:extLst>
                    <a:ext uri="{FF2B5EF4-FFF2-40B4-BE49-F238E27FC236}">
                      <a16:creationId xmlns:a16="http://schemas.microsoft.com/office/drawing/2014/main" id="{A56B5202-3A16-4842-8E0D-B330E314B307}"/>
                    </a:ext>
                  </a:extLst>
                </p:cNvPr>
                <p:cNvSpPr>
                  <a:spLocks noChangeShapeType="1"/>
                </p:cNvSpPr>
                <p:nvPr/>
              </p:nvSpPr>
              <p:spPr bwMode="auto">
                <a:xfrm flipH="1">
                  <a:off x="7861300" y="3175000"/>
                  <a:ext cx="909638" cy="523875"/>
                </a:xfrm>
                <a:prstGeom prst="line">
                  <a:avLst/>
                </a:prstGeom>
                <a:noFill/>
                <a:ln w="38100" cap="flat">
                  <a:solidFill>
                    <a:srgbClr val="3076BC"/>
                  </a:solidFill>
                  <a:round/>
                  <a:headEnd type="arrow" w="lg"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sp>
              <p:nvSpPr>
                <p:cNvPr id="29" name="Line 37">
                  <a:extLst>
                    <a:ext uri="{FF2B5EF4-FFF2-40B4-BE49-F238E27FC236}">
                      <a16:creationId xmlns:a16="http://schemas.microsoft.com/office/drawing/2014/main" id="{D032CD19-F173-422A-92AE-D8D16B048699}"/>
                    </a:ext>
                  </a:extLst>
                </p:cNvPr>
                <p:cNvSpPr>
                  <a:spLocks noChangeShapeType="1"/>
                </p:cNvSpPr>
                <p:nvPr/>
              </p:nvSpPr>
              <p:spPr bwMode="auto">
                <a:xfrm>
                  <a:off x="6950075" y="3175000"/>
                  <a:ext cx="912813" cy="523875"/>
                </a:xfrm>
                <a:prstGeom prst="line">
                  <a:avLst/>
                </a:prstGeom>
                <a:noFill/>
                <a:ln w="38100" cap="flat">
                  <a:solidFill>
                    <a:srgbClr val="3076BC"/>
                  </a:solidFill>
                  <a:round/>
                  <a:headEnd type="arrow" w="lg"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B4009E"/>
                    </a:solidFill>
                    <a:effectLst/>
                    <a:uLnTx/>
                    <a:uFillTx/>
                    <a:latin typeface="Segoe UI"/>
                    <a:ea typeface="+mn-ea"/>
                    <a:cs typeface="+mn-cs"/>
                  </a:endParaRPr>
                </a:p>
              </p:txBody>
            </p:sp>
          </p:grpSp>
        </p:grpSp>
      </p:grpSp>
      <p:sp>
        <p:nvSpPr>
          <p:cNvPr id="35" name="Title 1">
            <a:extLst>
              <a:ext uri="{FF2B5EF4-FFF2-40B4-BE49-F238E27FC236}">
                <a16:creationId xmlns:a16="http://schemas.microsoft.com/office/drawing/2014/main" id="{D5A0D601-54B1-4E08-B2F2-F6A13ADD7A0E}"/>
              </a:ext>
            </a:extLst>
          </p:cNvPr>
          <p:cNvSpPr txBox="1">
            <a:spLocks/>
          </p:cNvSpPr>
          <p:nvPr/>
        </p:nvSpPr>
        <p:spPr>
          <a:xfrm>
            <a:off x="194537" y="364490"/>
            <a:ext cx="11818491" cy="735033"/>
          </a:xfrm>
          <a:prstGeom prst="rect">
            <a:avLst/>
          </a:prstGeom>
          <a:noFill/>
        </p:spPr>
        <p:txBody>
          <a:bodyPr wrap="square" tIns="89642" bIns="89642" anchor="b" anchorCtr="0">
            <a:spAutoFit/>
          </a:bodyPr>
          <a:lstStyle>
            <a:lvl1pPr algn="l" defTabSz="932742" rtl="0" eaLnBrk="1" latinLnBrk="0" hangingPunct="1">
              <a:lnSpc>
                <a:spcPct val="90000"/>
              </a:lnSpc>
              <a:spcBef>
                <a:spcPct val="0"/>
              </a:spcBef>
              <a:buNone/>
              <a:defRPr lang="en-US" sz="6000" b="0" kern="1200" cap="none" spc="-100" baseline="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98" normalizeH="0" baseline="0" noProof="0" dirty="0">
                <a:ln w="3175">
                  <a:noFill/>
                </a:ln>
                <a:solidFill>
                  <a:srgbClr val="163555"/>
                </a:solidFill>
                <a:effectLst/>
                <a:uLnTx/>
                <a:uFillTx/>
                <a:latin typeface="Segoe UI (headings)"/>
                <a:cs typeface="Segoe UI Semibold" panose="020B0702040204020203" pitchFamily="34" charset="0"/>
              </a:rPr>
              <a:t>AI </a:t>
            </a:r>
            <a:r>
              <a:rPr lang="en-US" sz="4000" b="1" spc="-98" dirty="0">
                <a:solidFill>
                  <a:srgbClr val="163555"/>
                </a:solidFill>
                <a:latin typeface="Segoe UI (headings)"/>
                <a:cs typeface="Segoe UI Semibold" panose="020B0702040204020203" pitchFamily="34" charset="0"/>
              </a:rPr>
              <a:t>on the edge</a:t>
            </a:r>
            <a:endParaRPr kumimoji="0" lang="en-US" sz="4000" b="1" i="0" u="none" strike="noStrike" kern="1200" cap="none" spc="-98" normalizeH="0" baseline="0" noProof="0" dirty="0">
              <a:ln w="3175">
                <a:noFill/>
              </a:ln>
              <a:solidFill>
                <a:srgbClr val="163555"/>
              </a:solidFill>
              <a:effectLst/>
              <a:uLnTx/>
              <a:uFillTx/>
              <a:latin typeface="Segoe UI (headings)"/>
              <a:cs typeface="Segoe UI Semibold" panose="020B0702040204020203" pitchFamily="34" charset="0"/>
            </a:endParaRPr>
          </a:p>
        </p:txBody>
      </p:sp>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p:txBody>
          <a:bodyPr/>
          <a:lstStyle/>
          <a:p>
            <a:r>
              <a:rPr lang="en-US" dirty="0"/>
              <a:t>Introducing Windows ML</a:t>
            </a:r>
          </a:p>
        </p:txBody>
      </p:sp>
    </p:spTree>
    <p:extLst>
      <p:ext uri="{BB962C8B-B14F-4D97-AF65-F5344CB8AC3E}">
        <p14:creationId xmlns:p14="http://schemas.microsoft.com/office/powerpoint/2010/main" val="684161839"/>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Insider Dev Tour template v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sider Dev Tour template v2.potx" id="{F17403C9-B31A-4443-89EB-31DB62E2042B}" vid="{B1E0BB34-2938-4203-A6CE-D358F46DFE0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Props1.xml><?xml version="1.0" encoding="utf-8"?>
<ds:datastoreItem xmlns:ds="http://schemas.openxmlformats.org/officeDocument/2006/customXml" ds:itemID="{093821A7-5528-48BE-BD00-067FBFDD28D5}">
  <ds:schemaRefs>
    <ds:schemaRef ds:uri="http://schemas.microsoft.com/sharepoint/v3/contenttype/forms"/>
  </ds:schemaRefs>
</ds:datastoreItem>
</file>

<file path=customXml/itemProps2.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3E43D6-DB2F-4C33-A8C8-D28F777A5DE7}">
  <ds:schemaRefs>
    <ds:schemaRef ds:uri="http://schemas.microsoft.com/office/2006/metadata/properties"/>
    <ds:schemaRef ds:uri="http://schemas.microsoft.com/office/infopath/2007/PartnerControls"/>
    <ds:schemaRef ds:uri="http://schemas.microsoft.com/sharepoint/v3"/>
    <ds:schemaRef ds:uri="11245976-3b4d-4794-a754-317688483df2"/>
  </ds:schemaRefs>
</ds:datastoreItem>
</file>

<file path=docProps/app.xml><?xml version="1.0" encoding="utf-8"?>
<Properties xmlns="http://schemas.openxmlformats.org/officeDocument/2006/extended-properties" xmlns:vt="http://schemas.openxmlformats.org/officeDocument/2006/docPropsVTypes">
  <Template/>
  <TotalTime>4323</TotalTime>
  <Words>1847</Words>
  <Application>Microsoft Office PowerPoint</Application>
  <PresentationFormat>Widescreen</PresentationFormat>
  <Paragraphs>227</Paragraphs>
  <Slides>25</Slides>
  <Notes>24</Notes>
  <HiddenSlides>4</HiddenSlides>
  <MMClips>0</MMClips>
  <ScaleCrop>false</ScaleCrop>
  <HeadingPairs>
    <vt:vector size="6" baseType="variant">
      <vt:variant>
        <vt:lpstr>Caratteri utilizzati</vt:lpstr>
      </vt:variant>
      <vt:variant>
        <vt:i4>13</vt:i4>
      </vt:variant>
      <vt:variant>
        <vt:lpstr>Tema</vt:lpstr>
      </vt:variant>
      <vt:variant>
        <vt:i4>2</vt:i4>
      </vt:variant>
      <vt:variant>
        <vt:lpstr>Titoli diapositive</vt:lpstr>
      </vt:variant>
      <vt:variant>
        <vt:i4>25</vt:i4>
      </vt:variant>
    </vt:vector>
  </HeadingPairs>
  <TitlesOfParts>
    <vt:vector size="40" baseType="lpstr">
      <vt:lpstr>Arial</vt:lpstr>
      <vt:lpstr>Calibri</vt:lpstr>
      <vt:lpstr>Consolas</vt:lpstr>
      <vt:lpstr>Microsoft Sans Serif</vt:lpstr>
      <vt:lpstr>Myanmar Text</vt:lpstr>
      <vt:lpstr>Roboto Light</vt:lpstr>
      <vt:lpstr>Segoe UI</vt:lpstr>
      <vt:lpstr>Segoe UI (headings)</vt:lpstr>
      <vt:lpstr>Segoe UI Light</vt:lpstr>
      <vt:lpstr>Segoe UI Semibold</vt:lpstr>
      <vt:lpstr>Segoe UI Semilight</vt:lpstr>
      <vt:lpstr>Tw Cen MT</vt:lpstr>
      <vt:lpstr>Wingdings</vt:lpstr>
      <vt:lpstr>Dotnet_Template</vt:lpstr>
      <vt:lpstr>Insider Dev Tour template v2</vt:lpstr>
      <vt:lpstr>Presentazione standard di PowerPoint</vt:lpstr>
      <vt:lpstr>Thanks to our sponsors</vt:lpstr>
      <vt:lpstr>AI on the edge</vt:lpstr>
      <vt:lpstr>As a developer, why should I care about AI and ML? </vt:lpstr>
      <vt:lpstr>Presentazione standard di PowerPoint</vt:lpstr>
      <vt:lpstr>AI solves hard problems</vt:lpstr>
      <vt:lpstr>Presentazione standard di PowerPoint</vt:lpstr>
      <vt:lpstr>Presentazione standard di PowerPoint</vt:lpstr>
      <vt:lpstr>Introducing Windows ML</vt:lpstr>
      <vt:lpstr>Hello WinML!</vt:lpstr>
      <vt:lpstr>Presentazione standard di PowerPoint</vt:lpstr>
      <vt:lpstr>Presentazione standard di PowerPoint</vt:lpstr>
      <vt:lpstr>Presentazione standard di PowerPoint</vt:lpstr>
      <vt:lpstr>Azure Custom Vision</vt:lpstr>
      <vt:lpstr>More edges with Custom Vision</vt:lpstr>
      <vt:lpstr>Custom Vision models targets</vt:lpstr>
      <vt:lpstr>AI on Raspeberry Pi with Docker</vt:lpstr>
      <vt:lpstr>Modify files to make things work</vt:lpstr>
      <vt:lpstr>Custom Vision offline models with iOS &amp; Android</vt:lpstr>
      <vt:lpstr>Presentazione standard di PowerPoint</vt:lpstr>
      <vt:lpstr>Presentazione standard di PowerPoint</vt:lpstr>
      <vt:lpstr>Demo intro slide</vt:lpstr>
      <vt:lpstr>Code Sample Title</vt:lpstr>
      <vt:lpstr>References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Marco Minerva</cp:lastModifiedBy>
  <cp:revision>12</cp:revision>
  <dcterms:created xsi:type="dcterms:W3CDTF">2018-01-09T22:22:16Z</dcterms:created>
  <dcterms:modified xsi:type="dcterms:W3CDTF">2018-10-18T22:13:39Z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2018-01-09T22:28:27.0429869Z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0x01010022F88B0CCF1BBA489747F146E6B5E06D</vt:lpwstr>
  </property>
</Properties>
</file>

<file path=docProps/thumbnail.jpeg>
</file>